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notesMasterIdLst>
    <p:notesMasterId r:id="rId16"/>
  </p:notesMasterIdLst>
  <p:handoutMasterIdLst>
    <p:handoutMasterId r:id="rId17"/>
  </p:handoutMasterIdLst>
  <p:sldIdLst>
    <p:sldId id="345" r:id="rId2"/>
    <p:sldId id="327" r:id="rId3"/>
    <p:sldId id="328" r:id="rId4"/>
    <p:sldId id="346" r:id="rId5"/>
    <p:sldId id="309" r:id="rId6"/>
    <p:sldId id="350" r:id="rId7"/>
    <p:sldId id="362" r:id="rId8"/>
    <p:sldId id="364" r:id="rId9"/>
    <p:sldId id="365" r:id="rId10"/>
    <p:sldId id="366" r:id="rId11"/>
    <p:sldId id="317" r:id="rId12"/>
    <p:sldId id="324" r:id="rId13"/>
    <p:sldId id="318" r:id="rId14"/>
    <p:sldId id="31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ヒラギノ角ゴ Pro W3" pitchFamily="-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y Le" initials="TL" lastIdx="1" clrIdx="0">
    <p:extLst>
      <p:ext uri="{19B8F6BF-5375-455C-9EA6-DF929625EA0E}">
        <p15:presenceInfo xmlns:p15="http://schemas.microsoft.com/office/powerpoint/2012/main" userId="d4b1dd3092369f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BA6"/>
    <a:srgbClr val="0000CC"/>
    <a:srgbClr val="339933"/>
    <a:srgbClr val="FF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50000" autoAdjust="0"/>
  </p:normalViewPr>
  <p:slideViewPr>
    <p:cSldViewPr>
      <p:cViewPr varScale="1">
        <p:scale>
          <a:sx n="64" d="100"/>
          <a:sy n="64" d="100"/>
        </p:scale>
        <p:origin x="1272" y="4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8BF9B0-A27E-46EE-8C2D-9B7537DC65C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CEEF3CA-9DDD-4C14-B896-248ABF7700DC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Course Name</a:t>
          </a:r>
        </a:p>
      </dgm:t>
    </dgm:pt>
    <dgm:pt modelId="{1695C433-9972-4BD6-9EF8-2BFD0F8F0974}" type="parTrans" cxnId="{45F5DE96-4D13-44E1-8106-F8FD9E62398B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D8E8C9-ADB5-4931-8980-3B8691B4FB12}" type="sibTrans" cxnId="{45F5DE96-4D13-44E1-8106-F8FD9E62398B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119414-5680-4689-A12B-86516841955C}">
      <dgm:prSet custT="1"/>
      <dgm:spPr/>
      <dgm:t>
        <a:bodyPr/>
        <a:lstStyle/>
        <a:p>
          <a:pPr rtl="0"/>
          <a:r>
            <a:rPr lang="en-US" sz="2400" b="1" dirty="0">
              <a:latin typeface="Arial" panose="020B0604020202020204" pitchFamily="34" charset="0"/>
              <a:cs typeface="Arial" panose="020B0604020202020204" pitchFamily="34" charset="0"/>
            </a:rPr>
            <a:t>BUSINESS FINANCE</a:t>
          </a:r>
        </a:p>
      </dgm:t>
    </dgm:pt>
    <dgm:pt modelId="{39392814-9ACE-461F-B199-9BE2EEF3E86D}" type="parTrans" cxnId="{BCF022C3-4095-4E61-B41E-B516223929B0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989064-C02B-497E-A0A8-222D98A315C8}" type="sibTrans" cxnId="{BCF022C3-4095-4E61-B41E-B516223929B0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C7404B-5A90-4ACF-9B16-0B503D72DFE6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Course Code</a:t>
          </a:r>
        </a:p>
      </dgm:t>
    </dgm:pt>
    <dgm:pt modelId="{7AA70BEC-8D0E-4416-9810-BB0F0EE66D4F}" type="parTrans" cxnId="{E1F28DF0-2184-439A-84EF-C0D408D7B5A8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FFD91B-23EF-4130-86C1-0A152EB74F7F}" type="sibTrans" cxnId="{E1F28DF0-2184-439A-84EF-C0D408D7B5A8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D32E38-8898-4A1C-9DC8-E32BA976043F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No. of credits</a:t>
          </a:r>
        </a:p>
      </dgm:t>
    </dgm:pt>
    <dgm:pt modelId="{634D1DB9-640E-40ED-B27A-014A020A465B}" type="parTrans" cxnId="{BCA0A51D-E20C-4566-BFA6-A13FF53EBF27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640CBA-8833-4807-BE5E-E001667A5850}" type="sibTrans" cxnId="{BCA0A51D-E20C-4566-BFA6-A13FF53EBF27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CFFB35-802D-42BF-BA7D-5C34F3A8BEF0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Time allocation </a:t>
          </a:r>
        </a:p>
      </dgm:t>
    </dgm:pt>
    <dgm:pt modelId="{8E73663F-7AEC-4EE1-B15C-447D438C9980}" type="parTrans" cxnId="{18D29C40-719A-4271-850A-18414467B9B6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CD33C8-E88C-486D-86ED-C0C93E1B42CC}" type="sibTrans" cxnId="{18D29C40-719A-4271-850A-18414467B9B6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DCF1AF-7A8B-4738-B247-250D01CF8408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Theory</a:t>
          </a:r>
        </a:p>
      </dgm:t>
    </dgm:pt>
    <dgm:pt modelId="{E6500BF7-5357-47DE-9279-D0E6544B0CFF}" type="parTrans" cxnId="{EBD407E7-18CF-44E2-822C-11E183F3FED5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3A18C4-DC80-4A28-806B-7D4ADBEDC782}" type="sibTrans" cxnId="{EBD407E7-18CF-44E2-822C-11E183F3FED5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806346-B731-4042-AD0B-3C43DB730AD2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Self – study</a:t>
          </a:r>
        </a:p>
      </dgm:t>
    </dgm:pt>
    <dgm:pt modelId="{19956150-952C-4050-96FA-CE98145AA6AF}" type="parTrans" cxnId="{4EA24DE2-E152-4921-B1D2-DAEE00D75513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3BA4B0-B55A-4788-B284-658401F90E4D}" type="sibTrans" cxnId="{4EA24DE2-E152-4921-B1D2-DAEE00D75513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6847B8-6225-4280-865F-6E527FDFA6BF}">
      <dgm:prSet custT="1"/>
      <dgm:spPr/>
      <dgm:t>
        <a:bodyPr/>
        <a:lstStyle/>
        <a:p>
          <a:pPr rtl="0"/>
          <a:r>
            <a:rPr lang="en-US" sz="2400" b="1" dirty="0">
              <a:latin typeface="Arial" panose="020B0604020202020204" pitchFamily="34" charset="0"/>
              <a:cs typeface="Arial" panose="020B0604020202020204" pitchFamily="34" charset="0"/>
            </a:rPr>
            <a:t>B02030</a:t>
          </a:r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B80FB8-1C14-47CF-9AC2-A4A8F709D430}" type="parTrans" cxnId="{0F32C148-84E0-4EFE-B1BF-FE6D653F7E3D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22D58F-0A19-44F9-A74C-73D00FF03D6B}" type="sibTrans" cxnId="{0F32C148-84E0-4EFE-B1BF-FE6D653F7E3D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584F7A-EF6F-47D5-B9EC-BA234E9FF427}">
      <dgm:prSet custT="1"/>
      <dgm:spPr/>
      <dgm:t>
        <a:bodyPr/>
        <a:lstStyle/>
        <a:p>
          <a:pPr rtl="0"/>
          <a:r>
            <a:rPr lang="en-US" sz="2400" b="1">
              <a:latin typeface="Arial" panose="020B0604020202020204" pitchFamily="34" charset="0"/>
              <a:cs typeface="Arial" panose="020B0604020202020204" pitchFamily="34" charset="0"/>
            </a:rPr>
            <a:t>3 (3.0)</a:t>
          </a:r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EC6C7C-155E-4D0A-8DF4-85EF24BB26A3}" type="parTrans" cxnId="{B29E420C-E821-44F0-BB56-B84E1A67CEF0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C278C1-AFFD-4CD4-B1D9-186FF5841CDE}" type="sibTrans" cxnId="{B29E420C-E821-44F0-BB56-B84E1A67CEF0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8FCAE5-D63E-496B-B792-112EBB5FF282}">
      <dgm:prSet custT="1"/>
      <dgm:spPr/>
      <dgm:t>
        <a:bodyPr/>
        <a:lstStyle/>
        <a:p>
          <a:pPr rtl="0"/>
          <a:r>
            <a:rPr lang="en-US" sz="2400">
              <a:latin typeface="Arial" panose="020B0604020202020204" pitchFamily="34" charset="0"/>
              <a:cs typeface="Arial" panose="020B0604020202020204" pitchFamily="34" charset="0"/>
            </a:rPr>
            <a:t>45 teaching hours</a:t>
          </a:r>
        </a:p>
      </dgm:t>
    </dgm:pt>
    <dgm:pt modelId="{6EB8C938-E0A3-44BB-821C-062FAE5EC80C}" type="parTrans" cxnId="{FA40634E-997E-4A27-B434-52D692028BBB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59896-0B15-45B3-AC7D-24316E4237AC}" type="sibTrans" cxnId="{FA40634E-997E-4A27-B434-52D692028BBB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BA84AF-0B2D-45BF-A121-187A21DD5025}">
      <dgm:prSet custT="1"/>
      <dgm:spPr/>
      <dgm:t>
        <a:bodyPr/>
        <a:lstStyle/>
        <a:p>
          <a:pPr rtl="0"/>
          <a:r>
            <a:rPr lang="en-US" sz="2400">
              <a:latin typeface="Arial" panose="020B0604020202020204" pitchFamily="34" charset="0"/>
              <a:cs typeface="Arial" panose="020B0604020202020204" pitchFamily="34" charset="0"/>
            </a:rPr>
            <a:t>90 hours</a:t>
          </a:r>
        </a:p>
      </dgm:t>
    </dgm:pt>
    <dgm:pt modelId="{89233A76-8202-44AC-874E-57F41885F8D5}" type="parTrans" cxnId="{FB7AB484-FC7A-4CAB-825F-F2691BA64C93}">
      <dgm:prSet custT="1"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D5FD02-4566-43F0-85BC-9C1C4309BDA0}" type="sibTrans" cxnId="{FB7AB484-FC7A-4CAB-825F-F2691BA64C93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DC03A4-F55C-4B80-A7A4-FC561520F361}" type="pres">
      <dgm:prSet presAssocID="{458BF9B0-A27E-46EE-8C2D-9B7537DC65C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10DD332-4962-4065-9B5D-91DBF83303EE}" type="pres">
      <dgm:prSet presAssocID="{BCEEF3CA-9DDD-4C14-B896-248ABF7700DC}" presName="root1" presStyleCnt="0"/>
      <dgm:spPr/>
    </dgm:pt>
    <dgm:pt modelId="{16812616-B206-43AD-A326-F6E5664EDE1C}" type="pres">
      <dgm:prSet presAssocID="{BCEEF3CA-9DDD-4C14-B896-248ABF7700DC}" presName="LevelOneTextNode" presStyleLbl="node0" presStyleIdx="0" presStyleCnt="4" custScaleX="166521" custLinFactNeighborX="-59898">
        <dgm:presLayoutVars>
          <dgm:chPref val="3"/>
        </dgm:presLayoutVars>
      </dgm:prSet>
      <dgm:spPr/>
    </dgm:pt>
    <dgm:pt modelId="{32673EB5-FF66-460A-847D-E98ED065D72B}" type="pres">
      <dgm:prSet presAssocID="{BCEEF3CA-9DDD-4C14-B896-248ABF7700DC}" presName="level2hierChild" presStyleCnt="0"/>
      <dgm:spPr/>
    </dgm:pt>
    <dgm:pt modelId="{9910DCB6-DEFD-434F-860B-BB75EEE14C8D}" type="pres">
      <dgm:prSet presAssocID="{39392814-9ACE-461F-B199-9BE2EEF3E86D}" presName="conn2-1" presStyleLbl="parChTrans1D2" presStyleIdx="0" presStyleCnt="5"/>
      <dgm:spPr/>
    </dgm:pt>
    <dgm:pt modelId="{BFFFBBD4-2EBE-4847-94A5-054FEF6EB802}" type="pres">
      <dgm:prSet presAssocID="{39392814-9ACE-461F-B199-9BE2EEF3E86D}" presName="connTx" presStyleLbl="parChTrans1D2" presStyleIdx="0" presStyleCnt="5"/>
      <dgm:spPr/>
    </dgm:pt>
    <dgm:pt modelId="{A8715A66-77FE-4DE8-B15A-B469B874C3F7}" type="pres">
      <dgm:prSet presAssocID="{61119414-5680-4689-A12B-86516841955C}" presName="root2" presStyleCnt="0"/>
      <dgm:spPr/>
    </dgm:pt>
    <dgm:pt modelId="{42074D90-CC5D-41C2-98EF-1F76B1C04EE0}" type="pres">
      <dgm:prSet presAssocID="{61119414-5680-4689-A12B-86516841955C}" presName="LevelTwoTextNode" presStyleLbl="node2" presStyleIdx="0" presStyleCnt="5" custScaleX="331321" custLinFactNeighborX="2169">
        <dgm:presLayoutVars>
          <dgm:chPref val="3"/>
        </dgm:presLayoutVars>
      </dgm:prSet>
      <dgm:spPr/>
    </dgm:pt>
    <dgm:pt modelId="{61781F3B-6605-49E0-B1A5-AD8ACD48C429}" type="pres">
      <dgm:prSet presAssocID="{61119414-5680-4689-A12B-86516841955C}" presName="level3hierChild" presStyleCnt="0"/>
      <dgm:spPr/>
    </dgm:pt>
    <dgm:pt modelId="{FD67D110-19E8-4AE2-87F2-97A9D513CA67}" type="pres">
      <dgm:prSet presAssocID="{F0C7404B-5A90-4ACF-9B16-0B503D72DFE6}" presName="root1" presStyleCnt="0"/>
      <dgm:spPr/>
    </dgm:pt>
    <dgm:pt modelId="{8E5678FD-D31D-46C3-A8CC-E92E087200C5}" type="pres">
      <dgm:prSet presAssocID="{F0C7404B-5A90-4ACF-9B16-0B503D72DFE6}" presName="LevelOneTextNode" presStyleLbl="node0" presStyleIdx="1" presStyleCnt="4" custScaleX="166521" custLinFactNeighborX="-59898">
        <dgm:presLayoutVars>
          <dgm:chPref val="3"/>
        </dgm:presLayoutVars>
      </dgm:prSet>
      <dgm:spPr/>
    </dgm:pt>
    <dgm:pt modelId="{322C7A36-D257-448B-88F7-DDD35A513CA0}" type="pres">
      <dgm:prSet presAssocID="{F0C7404B-5A90-4ACF-9B16-0B503D72DFE6}" presName="level2hierChild" presStyleCnt="0"/>
      <dgm:spPr/>
    </dgm:pt>
    <dgm:pt modelId="{CC53A4D0-E2AB-492D-8323-D8928371A28F}" type="pres">
      <dgm:prSet presAssocID="{E9B80FB8-1C14-47CF-9AC2-A4A8F709D430}" presName="conn2-1" presStyleLbl="parChTrans1D2" presStyleIdx="1" presStyleCnt="5"/>
      <dgm:spPr/>
    </dgm:pt>
    <dgm:pt modelId="{D84E55B5-8733-4EC6-8FF9-D798E002C3B0}" type="pres">
      <dgm:prSet presAssocID="{E9B80FB8-1C14-47CF-9AC2-A4A8F709D430}" presName="connTx" presStyleLbl="parChTrans1D2" presStyleIdx="1" presStyleCnt="5"/>
      <dgm:spPr/>
    </dgm:pt>
    <dgm:pt modelId="{7951EAC2-174D-4FEE-B384-0A22809D83CC}" type="pres">
      <dgm:prSet presAssocID="{976847B8-6225-4280-865F-6E527FDFA6BF}" presName="root2" presStyleCnt="0"/>
      <dgm:spPr/>
    </dgm:pt>
    <dgm:pt modelId="{D624920D-5E30-4C2D-962D-1CF3A83AC671}" type="pres">
      <dgm:prSet presAssocID="{976847B8-6225-4280-865F-6E527FDFA6BF}" presName="LevelTwoTextNode" presStyleLbl="node2" presStyleIdx="1" presStyleCnt="5" custScaleX="175535" custLinFactNeighborX="2169">
        <dgm:presLayoutVars>
          <dgm:chPref val="3"/>
        </dgm:presLayoutVars>
      </dgm:prSet>
      <dgm:spPr/>
    </dgm:pt>
    <dgm:pt modelId="{BE6506FB-CF0C-4B93-B42E-2FFDD194EAED}" type="pres">
      <dgm:prSet presAssocID="{976847B8-6225-4280-865F-6E527FDFA6BF}" presName="level3hierChild" presStyleCnt="0"/>
      <dgm:spPr/>
    </dgm:pt>
    <dgm:pt modelId="{861985CD-6809-4937-BA70-32D31946D07C}" type="pres">
      <dgm:prSet presAssocID="{FED32E38-8898-4A1C-9DC8-E32BA976043F}" presName="root1" presStyleCnt="0"/>
      <dgm:spPr/>
    </dgm:pt>
    <dgm:pt modelId="{8EBA3F72-C0FF-4D78-9C80-4EC599C19F2D}" type="pres">
      <dgm:prSet presAssocID="{FED32E38-8898-4A1C-9DC8-E32BA976043F}" presName="LevelOneTextNode" presStyleLbl="node0" presStyleIdx="2" presStyleCnt="4" custScaleX="166521" custLinFactNeighborX="-59898">
        <dgm:presLayoutVars>
          <dgm:chPref val="3"/>
        </dgm:presLayoutVars>
      </dgm:prSet>
      <dgm:spPr/>
    </dgm:pt>
    <dgm:pt modelId="{E6C5A33A-56E5-41F0-B843-1CDD3B357037}" type="pres">
      <dgm:prSet presAssocID="{FED32E38-8898-4A1C-9DC8-E32BA976043F}" presName="level2hierChild" presStyleCnt="0"/>
      <dgm:spPr/>
    </dgm:pt>
    <dgm:pt modelId="{0BDC7A97-6C01-4484-942B-216D8B7AE242}" type="pres">
      <dgm:prSet presAssocID="{07EC6C7C-155E-4D0A-8DF4-85EF24BB26A3}" presName="conn2-1" presStyleLbl="parChTrans1D2" presStyleIdx="2" presStyleCnt="5"/>
      <dgm:spPr/>
    </dgm:pt>
    <dgm:pt modelId="{CD695406-D448-4396-9D57-8B5919E5F662}" type="pres">
      <dgm:prSet presAssocID="{07EC6C7C-155E-4D0A-8DF4-85EF24BB26A3}" presName="connTx" presStyleLbl="parChTrans1D2" presStyleIdx="2" presStyleCnt="5"/>
      <dgm:spPr/>
    </dgm:pt>
    <dgm:pt modelId="{8D564DC1-3B0D-41DD-B3F6-023D77A3ECAC}" type="pres">
      <dgm:prSet presAssocID="{11584F7A-EF6F-47D5-B9EC-BA234E9FF427}" presName="root2" presStyleCnt="0"/>
      <dgm:spPr/>
    </dgm:pt>
    <dgm:pt modelId="{A4FD8921-4A2E-4C30-AA2D-1EF67782D17D}" type="pres">
      <dgm:prSet presAssocID="{11584F7A-EF6F-47D5-B9EC-BA234E9FF427}" presName="LevelTwoTextNode" presStyleLbl="node2" presStyleIdx="2" presStyleCnt="5" custScaleX="175535" custLinFactNeighborX="2169">
        <dgm:presLayoutVars>
          <dgm:chPref val="3"/>
        </dgm:presLayoutVars>
      </dgm:prSet>
      <dgm:spPr/>
    </dgm:pt>
    <dgm:pt modelId="{CD620A2A-DF01-4E74-BFD4-6D3785A34EC2}" type="pres">
      <dgm:prSet presAssocID="{11584F7A-EF6F-47D5-B9EC-BA234E9FF427}" presName="level3hierChild" presStyleCnt="0"/>
      <dgm:spPr/>
    </dgm:pt>
    <dgm:pt modelId="{6337ABD6-C110-4C84-82A6-8306AC861C4D}" type="pres">
      <dgm:prSet presAssocID="{5ECFFB35-802D-42BF-BA7D-5C34F3A8BEF0}" presName="root1" presStyleCnt="0"/>
      <dgm:spPr/>
    </dgm:pt>
    <dgm:pt modelId="{D9E6F19D-290A-4B8A-9330-73E085A99890}" type="pres">
      <dgm:prSet presAssocID="{5ECFFB35-802D-42BF-BA7D-5C34F3A8BEF0}" presName="LevelOneTextNode" presStyleLbl="node0" presStyleIdx="3" presStyleCnt="4" custScaleX="166521" custLinFactNeighborX="-59898">
        <dgm:presLayoutVars>
          <dgm:chPref val="3"/>
        </dgm:presLayoutVars>
      </dgm:prSet>
      <dgm:spPr/>
    </dgm:pt>
    <dgm:pt modelId="{BA252FBC-4F01-4BC9-B701-0A119E2010B5}" type="pres">
      <dgm:prSet presAssocID="{5ECFFB35-802D-42BF-BA7D-5C34F3A8BEF0}" presName="level2hierChild" presStyleCnt="0"/>
      <dgm:spPr/>
    </dgm:pt>
    <dgm:pt modelId="{E7C5FBDF-5382-49C1-B7EF-5D8880EE95E8}" type="pres">
      <dgm:prSet presAssocID="{E6500BF7-5357-47DE-9279-D0E6544B0CFF}" presName="conn2-1" presStyleLbl="parChTrans1D2" presStyleIdx="3" presStyleCnt="5"/>
      <dgm:spPr/>
    </dgm:pt>
    <dgm:pt modelId="{435C7189-F256-4691-9B3A-A458480E4C4A}" type="pres">
      <dgm:prSet presAssocID="{E6500BF7-5357-47DE-9279-D0E6544B0CFF}" presName="connTx" presStyleLbl="parChTrans1D2" presStyleIdx="3" presStyleCnt="5"/>
      <dgm:spPr/>
    </dgm:pt>
    <dgm:pt modelId="{1BC43CD7-EB36-47CF-A612-AA92E47A369D}" type="pres">
      <dgm:prSet presAssocID="{66DCF1AF-7A8B-4738-B247-250D01CF8408}" presName="root2" presStyleCnt="0"/>
      <dgm:spPr/>
    </dgm:pt>
    <dgm:pt modelId="{5D189FB0-07C4-4375-99B0-F9ADFDEA445E}" type="pres">
      <dgm:prSet presAssocID="{66DCF1AF-7A8B-4738-B247-250D01CF8408}" presName="LevelTwoTextNode" presStyleLbl="node2" presStyleIdx="3" presStyleCnt="5" custScaleX="175535" custLinFactNeighborX="2169">
        <dgm:presLayoutVars>
          <dgm:chPref val="3"/>
        </dgm:presLayoutVars>
      </dgm:prSet>
      <dgm:spPr/>
    </dgm:pt>
    <dgm:pt modelId="{BADD9A6C-22BF-42C3-8F97-322E11323FCC}" type="pres">
      <dgm:prSet presAssocID="{66DCF1AF-7A8B-4738-B247-250D01CF8408}" presName="level3hierChild" presStyleCnt="0"/>
      <dgm:spPr/>
    </dgm:pt>
    <dgm:pt modelId="{AC3667C8-7B9D-4F32-9192-96BAF4C9127E}" type="pres">
      <dgm:prSet presAssocID="{6EB8C938-E0A3-44BB-821C-062FAE5EC80C}" presName="conn2-1" presStyleLbl="parChTrans1D3" presStyleIdx="0" presStyleCnt="2"/>
      <dgm:spPr/>
    </dgm:pt>
    <dgm:pt modelId="{895B212E-2EAF-41BC-A454-830909CA7506}" type="pres">
      <dgm:prSet presAssocID="{6EB8C938-E0A3-44BB-821C-062FAE5EC80C}" presName="connTx" presStyleLbl="parChTrans1D3" presStyleIdx="0" presStyleCnt="2"/>
      <dgm:spPr/>
    </dgm:pt>
    <dgm:pt modelId="{49670E24-5F6A-4DF9-BA7D-70A4E0C85BE0}" type="pres">
      <dgm:prSet presAssocID="{898FCAE5-D63E-496B-B792-112EBB5FF282}" presName="root2" presStyleCnt="0"/>
      <dgm:spPr/>
    </dgm:pt>
    <dgm:pt modelId="{08F885D0-420A-478C-A94A-9E4E33103F90}" type="pres">
      <dgm:prSet presAssocID="{898FCAE5-D63E-496B-B792-112EBB5FF282}" presName="LevelTwoTextNode" presStyleLbl="node3" presStyleIdx="0" presStyleCnt="2" custScaleX="166137">
        <dgm:presLayoutVars>
          <dgm:chPref val="3"/>
        </dgm:presLayoutVars>
      </dgm:prSet>
      <dgm:spPr/>
    </dgm:pt>
    <dgm:pt modelId="{1336C096-0506-4F9F-BCB7-3775753685FB}" type="pres">
      <dgm:prSet presAssocID="{898FCAE5-D63E-496B-B792-112EBB5FF282}" presName="level3hierChild" presStyleCnt="0"/>
      <dgm:spPr/>
    </dgm:pt>
    <dgm:pt modelId="{FC788BA7-0A29-4207-8789-128BD6D5447B}" type="pres">
      <dgm:prSet presAssocID="{19956150-952C-4050-96FA-CE98145AA6AF}" presName="conn2-1" presStyleLbl="parChTrans1D2" presStyleIdx="4" presStyleCnt="5"/>
      <dgm:spPr/>
    </dgm:pt>
    <dgm:pt modelId="{80A3C1DD-7311-49C2-8F66-BAAD1168E34B}" type="pres">
      <dgm:prSet presAssocID="{19956150-952C-4050-96FA-CE98145AA6AF}" presName="connTx" presStyleLbl="parChTrans1D2" presStyleIdx="4" presStyleCnt="5"/>
      <dgm:spPr/>
    </dgm:pt>
    <dgm:pt modelId="{C464D016-0E3E-4356-843F-A37C12CF8A28}" type="pres">
      <dgm:prSet presAssocID="{5E806346-B731-4042-AD0B-3C43DB730AD2}" presName="root2" presStyleCnt="0"/>
      <dgm:spPr/>
    </dgm:pt>
    <dgm:pt modelId="{D1B4366B-7A7A-4790-B1C3-08C2E424DB9A}" type="pres">
      <dgm:prSet presAssocID="{5E806346-B731-4042-AD0B-3C43DB730AD2}" presName="LevelTwoTextNode" presStyleLbl="node2" presStyleIdx="4" presStyleCnt="5" custScaleX="175535" custLinFactNeighborX="2169">
        <dgm:presLayoutVars>
          <dgm:chPref val="3"/>
        </dgm:presLayoutVars>
      </dgm:prSet>
      <dgm:spPr/>
    </dgm:pt>
    <dgm:pt modelId="{87B22F84-F221-47C3-84F9-48CA650FAC47}" type="pres">
      <dgm:prSet presAssocID="{5E806346-B731-4042-AD0B-3C43DB730AD2}" presName="level3hierChild" presStyleCnt="0"/>
      <dgm:spPr/>
    </dgm:pt>
    <dgm:pt modelId="{10FA48A8-BA0A-47E5-AB69-DD460013A384}" type="pres">
      <dgm:prSet presAssocID="{89233A76-8202-44AC-874E-57F41885F8D5}" presName="conn2-1" presStyleLbl="parChTrans1D3" presStyleIdx="1" presStyleCnt="2"/>
      <dgm:spPr/>
    </dgm:pt>
    <dgm:pt modelId="{53BCF2F8-B965-4AD9-9E8F-4A38A2FF483E}" type="pres">
      <dgm:prSet presAssocID="{89233A76-8202-44AC-874E-57F41885F8D5}" presName="connTx" presStyleLbl="parChTrans1D3" presStyleIdx="1" presStyleCnt="2"/>
      <dgm:spPr/>
    </dgm:pt>
    <dgm:pt modelId="{633F7FD1-3224-46DE-9DC5-B0805A2D5C47}" type="pres">
      <dgm:prSet presAssocID="{24BA84AF-0B2D-45BF-A121-187A21DD5025}" presName="root2" presStyleCnt="0"/>
      <dgm:spPr/>
    </dgm:pt>
    <dgm:pt modelId="{DD2ACAED-4185-468E-9193-AB77F20D5DFB}" type="pres">
      <dgm:prSet presAssocID="{24BA84AF-0B2D-45BF-A121-187A21DD5025}" presName="LevelTwoTextNode" presStyleLbl="node3" presStyleIdx="1" presStyleCnt="2" custScaleX="166137">
        <dgm:presLayoutVars>
          <dgm:chPref val="3"/>
        </dgm:presLayoutVars>
      </dgm:prSet>
      <dgm:spPr/>
    </dgm:pt>
    <dgm:pt modelId="{6BFBF0EF-40CD-404B-8278-FC40977F777D}" type="pres">
      <dgm:prSet presAssocID="{24BA84AF-0B2D-45BF-A121-187A21DD5025}" presName="level3hierChild" presStyleCnt="0"/>
      <dgm:spPr/>
    </dgm:pt>
  </dgm:ptLst>
  <dgm:cxnLst>
    <dgm:cxn modelId="{A145FD05-FF03-47DA-AFE9-CD9375AEB01E}" type="presOf" srcId="{11584F7A-EF6F-47D5-B9EC-BA234E9FF427}" destId="{A4FD8921-4A2E-4C30-AA2D-1EF67782D17D}" srcOrd="0" destOrd="0" presId="urn:microsoft.com/office/officeart/2005/8/layout/hierarchy2"/>
    <dgm:cxn modelId="{E8364707-3C71-4771-A926-A3A6B9103C58}" type="presOf" srcId="{19956150-952C-4050-96FA-CE98145AA6AF}" destId="{FC788BA7-0A29-4207-8789-128BD6D5447B}" srcOrd="0" destOrd="0" presId="urn:microsoft.com/office/officeart/2005/8/layout/hierarchy2"/>
    <dgm:cxn modelId="{B29E420C-E821-44F0-BB56-B84E1A67CEF0}" srcId="{FED32E38-8898-4A1C-9DC8-E32BA976043F}" destId="{11584F7A-EF6F-47D5-B9EC-BA234E9FF427}" srcOrd="0" destOrd="0" parTransId="{07EC6C7C-155E-4D0A-8DF4-85EF24BB26A3}" sibTransId="{AFC278C1-AFFD-4CD4-B1D9-186FF5841CDE}"/>
    <dgm:cxn modelId="{BCA0A51D-E20C-4566-BFA6-A13FF53EBF27}" srcId="{458BF9B0-A27E-46EE-8C2D-9B7537DC65C6}" destId="{FED32E38-8898-4A1C-9DC8-E32BA976043F}" srcOrd="2" destOrd="0" parTransId="{634D1DB9-640E-40ED-B27A-014A020A465B}" sibTransId="{99640CBA-8833-4807-BE5E-E001667A5850}"/>
    <dgm:cxn modelId="{5BE74C22-8CD0-4397-9421-575A9D9AC401}" type="presOf" srcId="{6EB8C938-E0A3-44BB-821C-062FAE5EC80C}" destId="{AC3667C8-7B9D-4F32-9192-96BAF4C9127E}" srcOrd="0" destOrd="0" presId="urn:microsoft.com/office/officeart/2005/8/layout/hierarchy2"/>
    <dgm:cxn modelId="{B4896034-8D82-435C-A000-B90CB86F091C}" type="presOf" srcId="{6EB8C938-E0A3-44BB-821C-062FAE5EC80C}" destId="{895B212E-2EAF-41BC-A454-830909CA7506}" srcOrd="1" destOrd="0" presId="urn:microsoft.com/office/officeart/2005/8/layout/hierarchy2"/>
    <dgm:cxn modelId="{1E18D43E-66C9-49EF-AD1A-EDE906731DCC}" type="presOf" srcId="{898FCAE5-D63E-496B-B792-112EBB5FF282}" destId="{08F885D0-420A-478C-A94A-9E4E33103F90}" srcOrd="0" destOrd="0" presId="urn:microsoft.com/office/officeart/2005/8/layout/hierarchy2"/>
    <dgm:cxn modelId="{18D29C40-719A-4271-850A-18414467B9B6}" srcId="{458BF9B0-A27E-46EE-8C2D-9B7537DC65C6}" destId="{5ECFFB35-802D-42BF-BA7D-5C34F3A8BEF0}" srcOrd="3" destOrd="0" parTransId="{8E73663F-7AEC-4EE1-B15C-447D438C9980}" sibTransId="{00CD33C8-E88C-486D-86ED-C0C93E1B42CC}"/>
    <dgm:cxn modelId="{D6FD8141-AD52-4122-BB9F-82178F3C6EFE}" type="presOf" srcId="{976847B8-6225-4280-865F-6E527FDFA6BF}" destId="{D624920D-5E30-4C2D-962D-1CF3A83AC671}" srcOrd="0" destOrd="0" presId="urn:microsoft.com/office/officeart/2005/8/layout/hierarchy2"/>
    <dgm:cxn modelId="{5F835445-2E2D-417D-95B7-90B64832E0C5}" type="presOf" srcId="{66DCF1AF-7A8B-4738-B247-250D01CF8408}" destId="{5D189FB0-07C4-4375-99B0-F9ADFDEA445E}" srcOrd="0" destOrd="0" presId="urn:microsoft.com/office/officeart/2005/8/layout/hierarchy2"/>
    <dgm:cxn modelId="{0F32C148-84E0-4EFE-B1BF-FE6D653F7E3D}" srcId="{F0C7404B-5A90-4ACF-9B16-0B503D72DFE6}" destId="{976847B8-6225-4280-865F-6E527FDFA6BF}" srcOrd="0" destOrd="0" parTransId="{E9B80FB8-1C14-47CF-9AC2-A4A8F709D430}" sibTransId="{3322D58F-0A19-44F9-A74C-73D00FF03D6B}"/>
    <dgm:cxn modelId="{FA40634E-997E-4A27-B434-52D692028BBB}" srcId="{66DCF1AF-7A8B-4738-B247-250D01CF8408}" destId="{898FCAE5-D63E-496B-B792-112EBB5FF282}" srcOrd="0" destOrd="0" parTransId="{6EB8C938-E0A3-44BB-821C-062FAE5EC80C}" sibTransId="{E4A59896-0B15-45B3-AC7D-24316E4237AC}"/>
    <dgm:cxn modelId="{F5F50D4F-5B67-41C2-BCF3-B8A3C77454F2}" type="presOf" srcId="{BCEEF3CA-9DDD-4C14-B896-248ABF7700DC}" destId="{16812616-B206-43AD-A326-F6E5664EDE1C}" srcOrd="0" destOrd="0" presId="urn:microsoft.com/office/officeart/2005/8/layout/hierarchy2"/>
    <dgm:cxn modelId="{C260B783-0667-4A15-8AF5-28DBD44ADFC1}" type="presOf" srcId="{19956150-952C-4050-96FA-CE98145AA6AF}" destId="{80A3C1DD-7311-49C2-8F66-BAAD1168E34B}" srcOrd="1" destOrd="0" presId="urn:microsoft.com/office/officeart/2005/8/layout/hierarchy2"/>
    <dgm:cxn modelId="{FB7AB484-FC7A-4CAB-825F-F2691BA64C93}" srcId="{5E806346-B731-4042-AD0B-3C43DB730AD2}" destId="{24BA84AF-0B2D-45BF-A121-187A21DD5025}" srcOrd="0" destOrd="0" parTransId="{89233A76-8202-44AC-874E-57F41885F8D5}" sibTransId="{18D5FD02-4566-43F0-85BC-9C1C4309BDA0}"/>
    <dgm:cxn modelId="{F3109286-D9E1-44A8-843F-7BD794FF19AB}" type="presOf" srcId="{61119414-5680-4689-A12B-86516841955C}" destId="{42074D90-CC5D-41C2-98EF-1F76B1C04EE0}" srcOrd="0" destOrd="0" presId="urn:microsoft.com/office/officeart/2005/8/layout/hierarchy2"/>
    <dgm:cxn modelId="{E611758E-E041-4EF5-9769-2913BE2B249E}" type="presOf" srcId="{458BF9B0-A27E-46EE-8C2D-9B7537DC65C6}" destId="{BDDC03A4-F55C-4B80-A7A4-FC561520F361}" srcOrd="0" destOrd="0" presId="urn:microsoft.com/office/officeart/2005/8/layout/hierarchy2"/>
    <dgm:cxn modelId="{A0914E8F-9B27-43EB-9E16-A040C2380304}" type="presOf" srcId="{E6500BF7-5357-47DE-9279-D0E6544B0CFF}" destId="{E7C5FBDF-5382-49C1-B7EF-5D8880EE95E8}" srcOrd="0" destOrd="0" presId="urn:microsoft.com/office/officeart/2005/8/layout/hierarchy2"/>
    <dgm:cxn modelId="{45F5DE96-4D13-44E1-8106-F8FD9E62398B}" srcId="{458BF9B0-A27E-46EE-8C2D-9B7537DC65C6}" destId="{BCEEF3CA-9DDD-4C14-B896-248ABF7700DC}" srcOrd="0" destOrd="0" parTransId="{1695C433-9972-4BD6-9EF8-2BFD0F8F0974}" sibTransId="{6BD8E8C9-ADB5-4931-8980-3B8691B4FB12}"/>
    <dgm:cxn modelId="{A579009F-4864-4AA5-8FBE-E816C7EB87A8}" type="presOf" srcId="{F0C7404B-5A90-4ACF-9B16-0B503D72DFE6}" destId="{8E5678FD-D31D-46C3-A8CC-E92E087200C5}" srcOrd="0" destOrd="0" presId="urn:microsoft.com/office/officeart/2005/8/layout/hierarchy2"/>
    <dgm:cxn modelId="{6D757E9F-71ED-4FC1-A960-65163CD86E67}" type="presOf" srcId="{FED32E38-8898-4A1C-9DC8-E32BA976043F}" destId="{8EBA3F72-C0FF-4D78-9C80-4EC599C19F2D}" srcOrd="0" destOrd="0" presId="urn:microsoft.com/office/officeart/2005/8/layout/hierarchy2"/>
    <dgm:cxn modelId="{D5B7D49F-B2A7-422F-93ED-F26A8E884F37}" type="presOf" srcId="{E6500BF7-5357-47DE-9279-D0E6544B0CFF}" destId="{435C7189-F256-4691-9B3A-A458480E4C4A}" srcOrd="1" destOrd="0" presId="urn:microsoft.com/office/officeart/2005/8/layout/hierarchy2"/>
    <dgm:cxn modelId="{B67ECFA4-629E-4735-B882-2DE676BC97CF}" type="presOf" srcId="{E9B80FB8-1C14-47CF-9AC2-A4A8F709D430}" destId="{D84E55B5-8733-4EC6-8FF9-D798E002C3B0}" srcOrd="1" destOrd="0" presId="urn:microsoft.com/office/officeart/2005/8/layout/hierarchy2"/>
    <dgm:cxn modelId="{010558A5-865D-4D4F-BD0B-553E561F9728}" type="presOf" srcId="{89233A76-8202-44AC-874E-57F41885F8D5}" destId="{53BCF2F8-B965-4AD9-9E8F-4A38A2FF483E}" srcOrd="1" destOrd="0" presId="urn:microsoft.com/office/officeart/2005/8/layout/hierarchy2"/>
    <dgm:cxn modelId="{D3E553AC-1178-4137-A593-1642A5254147}" type="presOf" srcId="{39392814-9ACE-461F-B199-9BE2EEF3E86D}" destId="{9910DCB6-DEFD-434F-860B-BB75EEE14C8D}" srcOrd="0" destOrd="0" presId="urn:microsoft.com/office/officeart/2005/8/layout/hierarchy2"/>
    <dgm:cxn modelId="{BE29A9AC-4BDC-4574-9330-D54B8BAB1611}" type="presOf" srcId="{5ECFFB35-802D-42BF-BA7D-5C34F3A8BEF0}" destId="{D9E6F19D-290A-4B8A-9330-73E085A99890}" srcOrd="0" destOrd="0" presId="urn:microsoft.com/office/officeart/2005/8/layout/hierarchy2"/>
    <dgm:cxn modelId="{BCF022C3-4095-4E61-B41E-B516223929B0}" srcId="{BCEEF3CA-9DDD-4C14-B896-248ABF7700DC}" destId="{61119414-5680-4689-A12B-86516841955C}" srcOrd="0" destOrd="0" parTransId="{39392814-9ACE-461F-B199-9BE2EEF3E86D}" sibTransId="{BD989064-C02B-497E-A0A8-222D98A315C8}"/>
    <dgm:cxn modelId="{FCD434CA-D647-47DD-B719-7324E4DDE647}" type="presOf" srcId="{07EC6C7C-155E-4D0A-8DF4-85EF24BB26A3}" destId="{0BDC7A97-6C01-4484-942B-216D8B7AE242}" srcOrd="0" destOrd="0" presId="urn:microsoft.com/office/officeart/2005/8/layout/hierarchy2"/>
    <dgm:cxn modelId="{CC0FAAD5-557E-409F-B8D5-4BE0E5358E68}" type="presOf" srcId="{07EC6C7C-155E-4D0A-8DF4-85EF24BB26A3}" destId="{CD695406-D448-4396-9D57-8B5919E5F662}" srcOrd="1" destOrd="0" presId="urn:microsoft.com/office/officeart/2005/8/layout/hierarchy2"/>
    <dgm:cxn modelId="{6E1E24D9-37CE-4370-A92D-E0942B5C84C1}" type="presOf" srcId="{39392814-9ACE-461F-B199-9BE2EEF3E86D}" destId="{BFFFBBD4-2EBE-4847-94A5-054FEF6EB802}" srcOrd="1" destOrd="0" presId="urn:microsoft.com/office/officeart/2005/8/layout/hierarchy2"/>
    <dgm:cxn modelId="{3D8D5DDF-561B-483C-83A7-2BD1530DFC8E}" type="presOf" srcId="{5E806346-B731-4042-AD0B-3C43DB730AD2}" destId="{D1B4366B-7A7A-4790-B1C3-08C2E424DB9A}" srcOrd="0" destOrd="0" presId="urn:microsoft.com/office/officeart/2005/8/layout/hierarchy2"/>
    <dgm:cxn modelId="{4EA24DE2-E152-4921-B1D2-DAEE00D75513}" srcId="{5ECFFB35-802D-42BF-BA7D-5C34F3A8BEF0}" destId="{5E806346-B731-4042-AD0B-3C43DB730AD2}" srcOrd="1" destOrd="0" parTransId="{19956150-952C-4050-96FA-CE98145AA6AF}" sibTransId="{FC3BA4B0-B55A-4788-B284-658401F90E4D}"/>
    <dgm:cxn modelId="{EBD407E7-18CF-44E2-822C-11E183F3FED5}" srcId="{5ECFFB35-802D-42BF-BA7D-5C34F3A8BEF0}" destId="{66DCF1AF-7A8B-4738-B247-250D01CF8408}" srcOrd="0" destOrd="0" parTransId="{E6500BF7-5357-47DE-9279-D0E6544B0CFF}" sibTransId="{763A18C4-DC80-4A28-806B-7D4ADBEDC782}"/>
    <dgm:cxn modelId="{5BFC69F0-52FD-435F-9387-1DEFBAD889CB}" type="presOf" srcId="{24BA84AF-0B2D-45BF-A121-187A21DD5025}" destId="{DD2ACAED-4185-468E-9193-AB77F20D5DFB}" srcOrd="0" destOrd="0" presId="urn:microsoft.com/office/officeart/2005/8/layout/hierarchy2"/>
    <dgm:cxn modelId="{E1F28DF0-2184-439A-84EF-C0D408D7B5A8}" srcId="{458BF9B0-A27E-46EE-8C2D-9B7537DC65C6}" destId="{F0C7404B-5A90-4ACF-9B16-0B503D72DFE6}" srcOrd="1" destOrd="0" parTransId="{7AA70BEC-8D0E-4416-9810-BB0F0EE66D4F}" sibTransId="{54FFD91B-23EF-4130-86C1-0A152EB74F7F}"/>
    <dgm:cxn modelId="{0D704EF7-8BDF-412A-946A-EF87E2A12D3B}" type="presOf" srcId="{89233A76-8202-44AC-874E-57F41885F8D5}" destId="{10FA48A8-BA0A-47E5-AB69-DD460013A384}" srcOrd="0" destOrd="0" presId="urn:microsoft.com/office/officeart/2005/8/layout/hierarchy2"/>
    <dgm:cxn modelId="{DD9CB7F9-B801-4661-A605-4DEB0705907A}" type="presOf" srcId="{E9B80FB8-1C14-47CF-9AC2-A4A8F709D430}" destId="{CC53A4D0-E2AB-492D-8323-D8928371A28F}" srcOrd="0" destOrd="0" presId="urn:microsoft.com/office/officeart/2005/8/layout/hierarchy2"/>
    <dgm:cxn modelId="{47E47E8D-7075-4DE3-8E4F-BF0AEC3948F3}" type="presParOf" srcId="{BDDC03A4-F55C-4B80-A7A4-FC561520F361}" destId="{C10DD332-4962-4065-9B5D-91DBF83303EE}" srcOrd="0" destOrd="0" presId="urn:microsoft.com/office/officeart/2005/8/layout/hierarchy2"/>
    <dgm:cxn modelId="{14955D96-21A6-4C0F-9F74-5970B5C529BF}" type="presParOf" srcId="{C10DD332-4962-4065-9B5D-91DBF83303EE}" destId="{16812616-B206-43AD-A326-F6E5664EDE1C}" srcOrd="0" destOrd="0" presId="urn:microsoft.com/office/officeart/2005/8/layout/hierarchy2"/>
    <dgm:cxn modelId="{FF1F0DCE-352B-48E4-BDBC-EF21AF0963F6}" type="presParOf" srcId="{C10DD332-4962-4065-9B5D-91DBF83303EE}" destId="{32673EB5-FF66-460A-847D-E98ED065D72B}" srcOrd="1" destOrd="0" presId="urn:microsoft.com/office/officeart/2005/8/layout/hierarchy2"/>
    <dgm:cxn modelId="{F727E5AF-5876-437B-A7CE-59EF9C4E82EF}" type="presParOf" srcId="{32673EB5-FF66-460A-847D-E98ED065D72B}" destId="{9910DCB6-DEFD-434F-860B-BB75EEE14C8D}" srcOrd="0" destOrd="0" presId="urn:microsoft.com/office/officeart/2005/8/layout/hierarchy2"/>
    <dgm:cxn modelId="{E71EB8EF-65CE-45BD-B579-B410C98CA390}" type="presParOf" srcId="{9910DCB6-DEFD-434F-860B-BB75EEE14C8D}" destId="{BFFFBBD4-2EBE-4847-94A5-054FEF6EB802}" srcOrd="0" destOrd="0" presId="urn:microsoft.com/office/officeart/2005/8/layout/hierarchy2"/>
    <dgm:cxn modelId="{B70F9FD4-A391-4F34-A514-F48F67653A50}" type="presParOf" srcId="{32673EB5-FF66-460A-847D-E98ED065D72B}" destId="{A8715A66-77FE-4DE8-B15A-B469B874C3F7}" srcOrd="1" destOrd="0" presId="urn:microsoft.com/office/officeart/2005/8/layout/hierarchy2"/>
    <dgm:cxn modelId="{948098D6-021A-4F61-AEC8-312A939CD0F1}" type="presParOf" srcId="{A8715A66-77FE-4DE8-B15A-B469B874C3F7}" destId="{42074D90-CC5D-41C2-98EF-1F76B1C04EE0}" srcOrd="0" destOrd="0" presId="urn:microsoft.com/office/officeart/2005/8/layout/hierarchy2"/>
    <dgm:cxn modelId="{C1660A46-527F-462E-9398-500187C67F91}" type="presParOf" srcId="{A8715A66-77FE-4DE8-B15A-B469B874C3F7}" destId="{61781F3B-6605-49E0-B1A5-AD8ACD48C429}" srcOrd="1" destOrd="0" presId="urn:microsoft.com/office/officeart/2005/8/layout/hierarchy2"/>
    <dgm:cxn modelId="{A0D6CB70-96EB-47D4-8B4B-A18C6D87B1BB}" type="presParOf" srcId="{BDDC03A4-F55C-4B80-A7A4-FC561520F361}" destId="{FD67D110-19E8-4AE2-87F2-97A9D513CA67}" srcOrd="1" destOrd="0" presId="urn:microsoft.com/office/officeart/2005/8/layout/hierarchy2"/>
    <dgm:cxn modelId="{04D7331C-259C-4102-B6A1-CB43B6B5C339}" type="presParOf" srcId="{FD67D110-19E8-4AE2-87F2-97A9D513CA67}" destId="{8E5678FD-D31D-46C3-A8CC-E92E087200C5}" srcOrd="0" destOrd="0" presId="urn:microsoft.com/office/officeart/2005/8/layout/hierarchy2"/>
    <dgm:cxn modelId="{4E93C316-E4A5-456D-8EDA-FE73443F4B20}" type="presParOf" srcId="{FD67D110-19E8-4AE2-87F2-97A9D513CA67}" destId="{322C7A36-D257-448B-88F7-DDD35A513CA0}" srcOrd="1" destOrd="0" presId="urn:microsoft.com/office/officeart/2005/8/layout/hierarchy2"/>
    <dgm:cxn modelId="{59A2F16B-3893-41EA-A9BF-59D54EE4C105}" type="presParOf" srcId="{322C7A36-D257-448B-88F7-DDD35A513CA0}" destId="{CC53A4D0-E2AB-492D-8323-D8928371A28F}" srcOrd="0" destOrd="0" presId="urn:microsoft.com/office/officeart/2005/8/layout/hierarchy2"/>
    <dgm:cxn modelId="{A2614093-BAB2-4418-B808-41B8BDF37FE1}" type="presParOf" srcId="{CC53A4D0-E2AB-492D-8323-D8928371A28F}" destId="{D84E55B5-8733-4EC6-8FF9-D798E002C3B0}" srcOrd="0" destOrd="0" presId="urn:microsoft.com/office/officeart/2005/8/layout/hierarchy2"/>
    <dgm:cxn modelId="{FA562810-DE88-4693-B1AF-3265F54D6B7D}" type="presParOf" srcId="{322C7A36-D257-448B-88F7-DDD35A513CA0}" destId="{7951EAC2-174D-4FEE-B384-0A22809D83CC}" srcOrd="1" destOrd="0" presId="urn:microsoft.com/office/officeart/2005/8/layout/hierarchy2"/>
    <dgm:cxn modelId="{180110E4-9E77-495F-A965-D6E46425C1F8}" type="presParOf" srcId="{7951EAC2-174D-4FEE-B384-0A22809D83CC}" destId="{D624920D-5E30-4C2D-962D-1CF3A83AC671}" srcOrd="0" destOrd="0" presId="urn:microsoft.com/office/officeart/2005/8/layout/hierarchy2"/>
    <dgm:cxn modelId="{EE7BEE74-62DD-4A9F-8FB5-427A340C3A9C}" type="presParOf" srcId="{7951EAC2-174D-4FEE-B384-0A22809D83CC}" destId="{BE6506FB-CF0C-4B93-B42E-2FFDD194EAED}" srcOrd="1" destOrd="0" presId="urn:microsoft.com/office/officeart/2005/8/layout/hierarchy2"/>
    <dgm:cxn modelId="{7D798202-6C0E-4D0E-A264-82AF205C881D}" type="presParOf" srcId="{BDDC03A4-F55C-4B80-A7A4-FC561520F361}" destId="{861985CD-6809-4937-BA70-32D31946D07C}" srcOrd="2" destOrd="0" presId="urn:microsoft.com/office/officeart/2005/8/layout/hierarchy2"/>
    <dgm:cxn modelId="{21F3AC89-AB08-4EFC-8DD4-31241B98A583}" type="presParOf" srcId="{861985CD-6809-4937-BA70-32D31946D07C}" destId="{8EBA3F72-C0FF-4D78-9C80-4EC599C19F2D}" srcOrd="0" destOrd="0" presId="urn:microsoft.com/office/officeart/2005/8/layout/hierarchy2"/>
    <dgm:cxn modelId="{85BAF907-A426-4A84-B6F4-557E33EBDF5B}" type="presParOf" srcId="{861985CD-6809-4937-BA70-32D31946D07C}" destId="{E6C5A33A-56E5-41F0-B843-1CDD3B357037}" srcOrd="1" destOrd="0" presId="urn:microsoft.com/office/officeart/2005/8/layout/hierarchy2"/>
    <dgm:cxn modelId="{0ED04630-2B50-4942-979B-484BC50AA78A}" type="presParOf" srcId="{E6C5A33A-56E5-41F0-B843-1CDD3B357037}" destId="{0BDC7A97-6C01-4484-942B-216D8B7AE242}" srcOrd="0" destOrd="0" presId="urn:microsoft.com/office/officeart/2005/8/layout/hierarchy2"/>
    <dgm:cxn modelId="{05ECD4DF-3010-4D5B-89E7-3FC1A09A49C1}" type="presParOf" srcId="{0BDC7A97-6C01-4484-942B-216D8B7AE242}" destId="{CD695406-D448-4396-9D57-8B5919E5F662}" srcOrd="0" destOrd="0" presId="urn:microsoft.com/office/officeart/2005/8/layout/hierarchy2"/>
    <dgm:cxn modelId="{CA17F663-F20E-47B0-ADFB-214593D1F31A}" type="presParOf" srcId="{E6C5A33A-56E5-41F0-B843-1CDD3B357037}" destId="{8D564DC1-3B0D-41DD-B3F6-023D77A3ECAC}" srcOrd="1" destOrd="0" presId="urn:microsoft.com/office/officeart/2005/8/layout/hierarchy2"/>
    <dgm:cxn modelId="{819B5520-03EB-4D0D-A696-54B40E19EF1B}" type="presParOf" srcId="{8D564DC1-3B0D-41DD-B3F6-023D77A3ECAC}" destId="{A4FD8921-4A2E-4C30-AA2D-1EF67782D17D}" srcOrd="0" destOrd="0" presId="urn:microsoft.com/office/officeart/2005/8/layout/hierarchy2"/>
    <dgm:cxn modelId="{C3FDFD54-2AE5-4937-856F-D28D3B08F8F1}" type="presParOf" srcId="{8D564DC1-3B0D-41DD-B3F6-023D77A3ECAC}" destId="{CD620A2A-DF01-4E74-BFD4-6D3785A34EC2}" srcOrd="1" destOrd="0" presId="urn:microsoft.com/office/officeart/2005/8/layout/hierarchy2"/>
    <dgm:cxn modelId="{302E0CFB-611C-4945-8637-7526891DD1C0}" type="presParOf" srcId="{BDDC03A4-F55C-4B80-A7A4-FC561520F361}" destId="{6337ABD6-C110-4C84-82A6-8306AC861C4D}" srcOrd="3" destOrd="0" presId="urn:microsoft.com/office/officeart/2005/8/layout/hierarchy2"/>
    <dgm:cxn modelId="{4D1FEA6D-BBF3-4170-A0FD-BAC6624591DF}" type="presParOf" srcId="{6337ABD6-C110-4C84-82A6-8306AC861C4D}" destId="{D9E6F19D-290A-4B8A-9330-73E085A99890}" srcOrd="0" destOrd="0" presId="urn:microsoft.com/office/officeart/2005/8/layout/hierarchy2"/>
    <dgm:cxn modelId="{9AE1393D-2B5A-45DB-ABE1-E11011EE1722}" type="presParOf" srcId="{6337ABD6-C110-4C84-82A6-8306AC861C4D}" destId="{BA252FBC-4F01-4BC9-B701-0A119E2010B5}" srcOrd="1" destOrd="0" presId="urn:microsoft.com/office/officeart/2005/8/layout/hierarchy2"/>
    <dgm:cxn modelId="{4E17C43C-5986-41AD-9B88-A2D7F5B7C70D}" type="presParOf" srcId="{BA252FBC-4F01-4BC9-B701-0A119E2010B5}" destId="{E7C5FBDF-5382-49C1-B7EF-5D8880EE95E8}" srcOrd="0" destOrd="0" presId="urn:microsoft.com/office/officeart/2005/8/layout/hierarchy2"/>
    <dgm:cxn modelId="{6A431A30-4033-4D1D-8053-1F901977D73D}" type="presParOf" srcId="{E7C5FBDF-5382-49C1-B7EF-5D8880EE95E8}" destId="{435C7189-F256-4691-9B3A-A458480E4C4A}" srcOrd="0" destOrd="0" presId="urn:microsoft.com/office/officeart/2005/8/layout/hierarchy2"/>
    <dgm:cxn modelId="{235F53D9-0D93-4080-8079-98511C7A309D}" type="presParOf" srcId="{BA252FBC-4F01-4BC9-B701-0A119E2010B5}" destId="{1BC43CD7-EB36-47CF-A612-AA92E47A369D}" srcOrd="1" destOrd="0" presId="urn:microsoft.com/office/officeart/2005/8/layout/hierarchy2"/>
    <dgm:cxn modelId="{3811CC9C-1DB1-41C5-9D2D-2EA8AF7C26E0}" type="presParOf" srcId="{1BC43CD7-EB36-47CF-A612-AA92E47A369D}" destId="{5D189FB0-07C4-4375-99B0-F9ADFDEA445E}" srcOrd="0" destOrd="0" presId="urn:microsoft.com/office/officeart/2005/8/layout/hierarchy2"/>
    <dgm:cxn modelId="{9362DECD-9B90-4043-AD79-6AAA2A57B17E}" type="presParOf" srcId="{1BC43CD7-EB36-47CF-A612-AA92E47A369D}" destId="{BADD9A6C-22BF-42C3-8F97-322E11323FCC}" srcOrd="1" destOrd="0" presId="urn:microsoft.com/office/officeart/2005/8/layout/hierarchy2"/>
    <dgm:cxn modelId="{0BDD614A-ABFE-4B8D-AB25-7BA3DB3F2192}" type="presParOf" srcId="{BADD9A6C-22BF-42C3-8F97-322E11323FCC}" destId="{AC3667C8-7B9D-4F32-9192-96BAF4C9127E}" srcOrd="0" destOrd="0" presId="urn:microsoft.com/office/officeart/2005/8/layout/hierarchy2"/>
    <dgm:cxn modelId="{5AA88A3E-CC08-4F89-A8D6-3076A1D81A58}" type="presParOf" srcId="{AC3667C8-7B9D-4F32-9192-96BAF4C9127E}" destId="{895B212E-2EAF-41BC-A454-830909CA7506}" srcOrd="0" destOrd="0" presId="urn:microsoft.com/office/officeart/2005/8/layout/hierarchy2"/>
    <dgm:cxn modelId="{C19B22F7-9252-4742-86D3-ABE8DF919EEF}" type="presParOf" srcId="{BADD9A6C-22BF-42C3-8F97-322E11323FCC}" destId="{49670E24-5F6A-4DF9-BA7D-70A4E0C85BE0}" srcOrd="1" destOrd="0" presId="urn:microsoft.com/office/officeart/2005/8/layout/hierarchy2"/>
    <dgm:cxn modelId="{0917899B-4A87-4119-9F0A-2C9F26C7715F}" type="presParOf" srcId="{49670E24-5F6A-4DF9-BA7D-70A4E0C85BE0}" destId="{08F885D0-420A-478C-A94A-9E4E33103F90}" srcOrd="0" destOrd="0" presId="urn:microsoft.com/office/officeart/2005/8/layout/hierarchy2"/>
    <dgm:cxn modelId="{86C47653-69F8-4734-AE87-672AAA1FE2F2}" type="presParOf" srcId="{49670E24-5F6A-4DF9-BA7D-70A4E0C85BE0}" destId="{1336C096-0506-4F9F-BCB7-3775753685FB}" srcOrd="1" destOrd="0" presId="urn:microsoft.com/office/officeart/2005/8/layout/hierarchy2"/>
    <dgm:cxn modelId="{4823FC89-8CB5-4C7D-92BD-328E85787DD6}" type="presParOf" srcId="{BA252FBC-4F01-4BC9-B701-0A119E2010B5}" destId="{FC788BA7-0A29-4207-8789-128BD6D5447B}" srcOrd="2" destOrd="0" presId="urn:microsoft.com/office/officeart/2005/8/layout/hierarchy2"/>
    <dgm:cxn modelId="{5EBB77DE-EF86-476D-B59A-B5D3C91E054A}" type="presParOf" srcId="{FC788BA7-0A29-4207-8789-128BD6D5447B}" destId="{80A3C1DD-7311-49C2-8F66-BAAD1168E34B}" srcOrd="0" destOrd="0" presId="urn:microsoft.com/office/officeart/2005/8/layout/hierarchy2"/>
    <dgm:cxn modelId="{29B7BF3C-616D-484B-BAB0-D08DDFE415FF}" type="presParOf" srcId="{BA252FBC-4F01-4BC9-B701-0A119E2010B5}" destId="{C464D016-0E3E-4356-843F-A37C12CF8A28}" srcOrd="3" destOrd="0" presId="urn:microsoft.com/office/officeart/2005/8/layout/hierarchy2"/>
    <dgm:cxn modelId="{7F36E5E3-1980-4DAD-A44D-AFDFBBA4112F}" type="presParOf" srcId="{C464D016-0E3E-4356-843F-A37C12CF8A28}" destId="{D1B4366B-7A7A-4790-B1C3-08C2E424DB9A}" srcOrd="0" destOrd="0" presId="urn:microsoft.com/office/officeart/2005/8/layout/hierarchy2"/>
    <dgm:cxn modelId="{4D654AB3-9924-4E93-BE16-E762AC99B762}" type="presParOf" srcId="{C464D016-0E3E-4356-843F-A37C12CF8A28}" destId="{87B22F84-F221-47C3-84F9-48CA650FAC47}" srcOrd="1" destOrd="0" presId="urn:microsoft.com/office/officeart/2005/8/layout/hierarchy2"/>
    <dgm:cxn modelId="{D67EC2B8-7798-461E-B563-A8D2613765DC}" type="presParOf" srcId="{87B22F84-F221-47C3-84F9-48CA650FAC47}" destId="{10FA48A8-BA0A-47E5-AB69-DD460013A384}" srcOrd="0" destOrd="0" presId="urn:microsoft.com/office/officeart/2005/8/layout/hierarchy2"/>
    <dgm:cxn modelId="{44223348-C2E0-48B7-B045-C46105EC6F13}" type="presParOf" srcId="{10FA48A8-BA0A-47E5-AB69-DD460013A384}" destId="{53BCF2F8-B965-4AD9-9E8F-4A38A2FF483E}" srcOrd="0" destOrd="0" presId="urn:microsoft.com/office/officeart/2005/8/layout/hierarchy2"/>
    <dgm:cxn modelId="{A5B38359-99ED-4418-B065-CED615E31779}" type="presParOf" srcId="{87B22F84-F221-47C3-84F9-48CA650FAC47}" destId="{633F7FD1-3224-46DE-9DC5-B0805A2D5C47}" srcOrd="1" destOrd="0" presId="urn:microsoft.com/office/officeart/2005/8/layout/hierarchy2"/>
    <dgm:cxn modelId="{F81157E5-2579-42DD-8797-C5FCFFDAB0A6}" type="presParOf" srcId="{633F7FD1-3224-46DE-9DC5-B0805A2D5C47}" destId="{DD2ACAED-4185-468E-9193-AB77F20D5DFB}" srcOrd="0" destOrd="0" presId="urn:microsoft.com/office/officeart/2005/8/layout/hierarchy2"/>
    <dgm:cxn modelId="{2F5206BF-1559-40C6-86A1-8501209939D9}" type="presParOf" srcId="{633F7FD1-3224-46DE-9DC5-B0805A2D5C47}" destId="{6BFBF0EF-40CD-404B-8278-FC40977F777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B8DAFD-3354-439C-9102-5E740EA2B8CC}" type="doc">
      <dgm:prSet loTypeId="urn:microsoft.com/office/officeart/2005/8/layout/hierarchy2" loCatId="hierarchy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61F2D4E-7E71-44F2-99B1-AC40B0C90831}">
      <dgm:prSet phldrT="[Text]" custT="1"/>
      <dgm:spPr/>
      <dgm:t>
        <a:bodyPr/>
        <a:lstStyle/>
        <a:p>
          <a:r>
            <a:rPr lang="en-US" sz="32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Prerequisite: </a:t>
          </a:r>
          <a:r>
            <a:rPr lang="en-US" sz="32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None</a:t>
          </a:r>
        </a:p>
      </dgm:t>
    </dgm:pt>
    <dgm:pt modelId="{E3B6D365-8159-4B65-8A5F-FDD1A4FE53DF}" type="parTrans" cxnId="{7050F179-225E-43B0-9CE8-1E497135D478}">
      <dgm:prSet/>
      <dgm:spPr/>
      <dgm:t>
        <a:bodyPr/>
        <a:lstStyle/>
        <a:p>
          <a:endParaRPr lang="en-US"/>
        </a:p>
      </dgm:t>
    </dgm:pt>
    <dgm:pt modelId="{8F56DE87-8DB1-4F95-B8F2-8BF373DC91D1}" type="sibTrans" cxnId="{7050F179-225E-43B0-9CE8-1E497135D478}">
      <dgm:prSet/>
      <dgm:spPr/>
      <dgm:t>
        <a:bodyPr/>
        <a:lstStyle/>
        <a:p>
          <a:endParaRPr lang="en-US"/>
        </a:p>
      </dgm:t>
    </dgm:pt>
    <dgm:pt modelId="{081BF8EE-9EC6-4DDA-911D-1F78C2AB67F1}">
      <dgm:prSet phldrT="[Text]" custT="1"/>
      <dgm:spPr/>
      <dgm:t>
        <a:bodyPr/>
        <a:lstStyle/>
        <a:p>
          <a:r>
            <a:rPr lang="en-US" sz="32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Prior- completion: </a:t>
          </a:r>
          <a:r>
            <a:rPr lang="en-US" sz="32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English 2, English Community 2, Money and Capital Markets, Learning Methods in University</a:t>
          </a:r>
        </a:p>
      </dgm:t>
    </dgm:pt>
    <dgm:pt modelId="{89E60D81-5BCA-42DE-8900-5C34EBBA9AEE}" type="parTrans" cxnId="{D91A84EF-8A63-48FB-B87E-EDE4745A0FF8}">
      <dgm:prSet/>
      <dgm:spPr/>
      <dgm:t>
        <a:bodyPr/>
        <a:lstStyle/>
        <a:p>
          <a:endParaRPr lang="en-US"/>
        </a:p>
      </dgm:t>
    </dgm:pt>
    <dgm:pt modelId="{7602FFD6-E767-4F7F-BA9A-01043D9172C6}" type="sibTrans" cxnId="{D91A84EF-8A63-48FB-B87E-EDE4745A0FF8}">
      <dgm:prSet/>
      <dgm:spPr/>
      <dgm:t>
        <a:bodyPr/>
        <a:lstStyle/>
        <a:p>
          <a:endParaRPr lang="en-US"/>
        </a:p>
      </dgm:t>
    </dgm:pt>
    <dgm:pt modelId="{89DF85FE-EB2B-4377-9E18-AAE9BDDAED55}">
      <dgm:prSet phldrT="[Text]" custT="1"/>
      <dgm:spPr/>
      <dgm:t>
        <a:bodyPr/>
        <a:lstStyle/>
        <a:p>
          <a:r>
            <a:rPr lang="en-US" sz="32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Business Finance</a:t>
          </a:r>
        </a:p>
      </dgm:t>
    </dgm:pt>
    <dgm:pt modelId="{6D52E197-FBF7-4C0C-84D3-6CAA3C0F268D}" type="parTrans" cxnId="{291637F3-51B5-4434-B0DC-F7BCEB340D31}">
      <dgm:prSet/>
      <dgm:spPr/>
      <dgm:t>
        <a:bodyPr/>
        <a:lstStyle/>
        <a:p>
          <a:endParaRPr lang="en-US"/>
        </a:p>
      </dgm:t>
    </dgm:pt>
    <dgm:pt modelId="{BAA79BF0-9F9D-492C-ACB3-049878B99AC9}" type="sibTrans" cxnId="{291637F3-51B5-4434-B0DC-F7BCEB340D31}">
      <dgm:prSet/>
      <dgm:spPr/>
      <dgm:t>
        <a:bodyPr/>
        <a:lstStyle/>
        <a:p>
          <a:endParaRPr lang="en-US"/>
        </a:p>
      </dgm:t>
    </dgm:pt>
    <dgm:pt modelId="{8D1F50B3-CFCC-4C3D-8D2B-A9FE8C4B2F73}">
      <dgm:prSet phldrT="[Text]" custT="1"/>
      <dgm:spPr/>
      <dgm:t>
        <a:bodyPr/>
        <a:lstStyle/>
        <a:p>
          <a:r>
            <a:rPr lang="en-US" sz="32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Co-requisites: </a:t>
          </a:r>
          <a:r>
            <a:rPr lang="en-US" sz="3200" b="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None</a:t>
          </a:r>
        </a:p>
      </dgm:t>
    </dgm:pt>
    <dgm:pt modelId="{F1E284DC-59D1-467A-94CC-6EF51565A409}" type="parTrans" cxnId="{2D88C2FC-E61B-4404-AF35-F5D36839B956}">
      <dgm:prSet/>
      <dgm:spPr/>
      <dgm:t>
        <a:bodyPr/>
        <a:lstStyle/>
        <a:p>
          <a:endParaRPr lang="en-US"/>
        </a:p>
      </dgm:t>
    </dgm:pt>
    <dgm:pt modelId="{7FA854BC-EA2A-45C1-9ADB-FB4AC6FA08C7}" type="sibTrans" cxnId="{2D88C2FC-E61B-4404-AF35-F5D36839B956}">
      <dgm:prSet/>
      <dgm:spPr/>
      <dgm:t>
        <a:bodyPr/>
        <a:lstStyle/>
        <a:p>
          <a:endParaRPr lang="en-US"/>
        </a:p>
      </dgm:t>
    </dgm:pt>
    <dgm:pt modelId="{B33FF40B-36A1-464F-B3A4-47AB3B3B85F7}" type="pres">
      <dgm:prSet presAssocID="{31B8DAFD-3354-439C-9102-5E740EA2B8C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9A29A2E-6A22-493F-9D28-600E45EB5865}" type="pres">
      <dgm:prSet presAssocID="{F61F2D4E-7E71-44F2-99B1-AC40B0C90831}" presName="root1" presStyleCnt="0"/>
      <dgm:spPr/>
    </dgm:pt>
    <dgm:pt modelId="{9BA41AD1-0A77-442D-A276-D0063D96D520}" type="pres">
      <dgm:prSet presAssocID="{F61F2D4E-7E71-44F2-99B1-AC40B0C90831}" presName="LevelOneTextNode" presStyleLbl="node0" presStyleIdx="0" presStyleCnt="2" custScaleX="147433" custScaleY="78930" custLinFactNeighborX="2183" custLinFactNeighborY="-326">
        <dgm:presLayoutVars>
          <dgm:chPref val="3"/>
        </dgm:presLayoutVars>
      </dgm:prSet>
      <dgm:spPr/>
    </dgm:pt>
    <dgm:pt modelId="{D1923952-B5E1-4BE2-ADDA-789C72523A6B}" type="pres">
      <dgm:prSet presAssocID="{F61F2D4E-7E71-44F2-99B1-AC40B0C90831}" presName="level2hierChild" presStyleCnt="0"/>
      <dgm:spPr/>
    </dgm:pt>
    <dgm:pt modelId="{EC906D34-B14A-42BC-A983-D1813B4C9A57}" type="pres">
      <dgm:prSet presAssocID="{081BF8EE-9EC6-4DDA-911D-1F78C2AB67F1}" presName="root1" presStyleCnt="0"/>
      <dgm:spPr/>
    </dgm:pt>
    <dgm:pt modelId="{14A67E1D-1DED-4883-86B6-9ECE7D4F8168}" type="pres">
      <dgm:prSet presAssocID="{081BF8EE-9EC6-4DDA-911D-1F78C2AB67F1}" presName="LevelOneTextNode" presStyleLbl="node0" presStyleIdx="1" presStyleCnt="2" custScaleX="153782" custScaleY="184762">
        <dgm:presLayoutVars>
          <dgm:chPref val="3"/>
        </dgm:presLayoutVars>
      </dgm:prSet>
      <dgm:spPr/>
    </dgm:pt>
    <dgm:pt modelId="{04ADB747-F2FF-43AC-9EC3-7EFFB9B22FF3}" type="pres">
      <dgm:prSet presAssocID="{081BF8EE-9EC6-4DDA-911D-1F78C2AB67F1}" presName="level2hierChild" presStyleCnt="0"/>
      <dgm:spPr/>
    </dgm:pt>
    <dgm:pt modelId="{6496DBB1-55DA-4F95-A909-BD5ACFA70B4B}" type="pres">
      <dgm:prSet presAssocID="{6D52E197-FBF7-4C0C-84D3-6CAA3C0F268D}" presName="conn2-1" presStyleLbl="parChTrans1D2" presStyleIdx="0" presStyleCnt="2"/>
      <dgm:spPr/>
    </dgm:pt>
    <dgm:pt modelId="{F5D970CF-9154-46FC-982F-97EE3A03CA07}" type="pres">
      <dgm:prSet presAssocID="{6D52E197-FBF7-4C0C-84D3-6CAA3C0F268D}" presName="connTx" presStyleLbl="parChTrans1D2" presStyleIdx="0" presStyleCnt="2"/>
      <dgm:spPr/>
    </dgm:pt>
    <dgm:pt modelId="{4B22D6A7-B917-41CB-B630-5E11D51AE716}" type="pres">
      <dgm:prSet presAssocID="{89DF85FE-EB2B-4377-9E18-AAE9BDDAED55}" presName="root2" presStyleCnt="0"/>
      <dgm:spPr/>
    </dgm:pt>
    <dgm:pt modelId="{DFAECC3E-E327-4541-B695-D7533D69CE2D}" type="pres">
      <dgm:prSet presAssocID="{89DF85FE-EB2B-4377-9E18-AAE9BDDAED55}" presName="LevelTwoTextNode" presStyleLbl="node2" presStyleIdx="0" presStyleCnt="2" custLinFactNeighborX="-19139" custLinFactNeighborY="9902">
        <dgm:presLayoutVars>
          <dgm:chPref val="3"/>
        </dgm:presLayoutVars>
      </dgm:prSet>
      <dgm:spPr/>
    </dgm:pt>
    <dgm:pt modelId="{78C7DBBB-109A-4E6B-B938-7955791871DF}" type="pres">
      <dgm:prSet presAssocID="{89DF85FE-EB2B-4377-9E18-AAE9BDDAED55}" presName="level3hierChild" presStyleCnt="0"/>
      <dgm:spPr/>
    </dgm:pt>
    <dgm:pt modelId="{F53D4B50-F07D-42D5-B8CE-2BC91782F84A}" type="pres">
      <dgm:prSet presAssocID="{F1E284DC-59D1-467A-94CC-6EF51565A409}" presName="conn2-1" presStyleLbl="parChTrans1D2" presStyleIdx="1" presStyleCnt="2"/>
      <dgm:spPr/>
    </dgm:pt>
    <dgm:pt modelId="{39E33806-4C72-4F9A-84BD-6C0A4CB8B70A}" type="pres">
      <dgm:prSet presAssocID="{F1E284DC-59D1-467A-94CC-6EF51565A409}" presName="connTx" presStyleLbl="parChTrans1D2" presStyleIdx="1" presStyleCnt="2"/>
      <dgm:spPr/>
    </dgm:pt>
    <dgm:pt modelId="{8442B40D-29D5-48E3-8191-15A73EA9283C}" type="pres">
      <dgm:prSet presAssocID="{8D1F50B3-CFCC-4C3D-8D2B-A9FE8C4B2F73}" presName="root2" presStyleCnt="0"/>
      <dgm:spPr/>
    </dgm:pt>
    <dgm:pt modelId="{700AEEDC-2CBC-47AD-8CE3-A147EA336E1D}" type="pres">
      <dgm:prSet presAssocID="{8D1F50B3-CFCC-4C3D-8D2B-A9FE8C4B2F73}" presName="LevelTwoTextNode" presStyleLbl="node2" presStyleIdx="1" presStyleCnt="2" custScaleX="96694" custLinFactNeighborX="-16703" custLinFactNeighborY="5683">
        <dgm:presLayoutVars>
          <dgm:chPref val="3"/>
        </dgm:presLayoutVars>
      </dgm:prSet>
      <dgm:spPr/>
    </dgm:pt>
    <dgm:pt modelId="{8D26AD9C-93E2-41E3-B03D-4BB96EC28ECE}" type="pres">
      <dgm:prSet presAssocID="{8D1F50B3-CFCC-4C3D-8D2B-A9FE8C4B2F73}" presName="level3hierChild" presStyleCnt="0"/>
      <dgm:spPr/>
    </dgm:pt>
  </dgm:ptLst>
  <dgm:cxnLst>
    <dgm:cxn modelId="{2FF49300-1E09-46A8-9108-AF908061086F}" type="presOf" srcId="{8D1F50B3-CFCC-4C3D-8D2B-A9FE8C4B2F73}" destId="{700AEEDC-2CBC-47AD-8CE3-A147EA336E1D}" srcOrd="0" destOrd="0" presId="urn:microsoft.com/office/officeart/2005/8/layout/hierarchy2"/>
    <dgm:cxn modelId="{EC93E90F-54C7-4B5C-939E-4BAA5FF429BD}" type="presOf" srcId="{6D52E197-FBF7-4C0C-84D3-6CAA3C0F268D}" destId="{6496DBB1-55DA-4F95-A909-BD5ACFA70B4B}" srcOrd="0" destOrd="0" presId="urn:microsoft.com/office/officeart/2005/8/layout/hierarchy2"/>
    <dgm:cxn modelId="{071F7D44-00E9-4963-96A3-AFA585B53F16}" type="presOf" srcId="{31B8DAFD-3354-439C-9102-5E740EA2B8CC}" destId="{B33FF40B-36A1-464F-B3A4-47AB3B3B85F7}" srcOrd="0" destOrd="0" presId="urn:microsoft.com/office/officeart/2005/8/layout/hierarchy2"/>
    <dgm:cxn modelId="{7050F179-225E-43B0-9CE8-1E497135D478}" srcId="{31B8DAFD-3354-439C-9102-5E740EA2B8CC}" destId="{F61F2D4E-7E71-44F2-99B1-AC40B0C90831}" srcOrd="0" destOrd="0" parTransId="{E3B6D365-8159-4B65-8A5F-FDD1A4FE53DF}" sibTransId="{8F56DE87-8DB1-4F95-B8F2-8BF373DC91D1}"/>
    <dgm:cxn modelId="{11D0FF59-F0D2-4962-964C-387AE7207C12}" type="presOf" srcId="{081BF8EE-9EC6-4DDA-911D-1F78C2AB67F1}" destId="{14A67E1D-1DED-4883-86B6-9ECE7D4F8168}" srcOrd="0" destOrd="0" presId="urn:microsoft.com/office/officeart/2005/8/layout/hierarchy2"/>
    <dgm:cxn modelId="{FBD832C6-F5C1-443C-B484-9D741C059217}" type="presOf" srcId="{6D52E197-FBF7-4C0C-84D3-6CAA3C0F268D}" destId="{F5D970CF-9154-46FC-982F-97EE3A03CA07}" srcOrd="1" destOrd="0" presId="urn:microsoft.com/office/officeart/2005/8/layout/hierarchy2"/>
    <dgm:cxn modelId="{4337A9CE-C34D-44CD-B48F-27A09EFB5CD4}" type="presOf" srcId="{F61F2D4E-7E71-44F2-99B1-AC40B0C90831}" destId="{9BA41AD1-0A77-442D-A276-D0063D96D520}" srcOrd="0" destOrd="0" presId="urn:microsoft.com/office/officeart/2005/8/layout/hierarchy2"/>
    <dgm:cxn modelId="{D91A84EF-8A63-48FB-B87E-EDE4745A0FF8}" srcId="{31B8DAFD-3354-439C-9102-5E740EA2B8CC}" destId="{081BF8EE-9EC6-4DDA-911D-1F78C2AB67F1}" srcOrd="1" destOrd="0" parTransId="{89E60D81-5BCA-42DE-8900-5C34EBBA9AEE}" sibTransId="{7602FFD6-E767-4F7F-BA9A-01043D9172C6}"/>
    <dgm:cxn modelId="{291637F3-51B5-4434-B0DC-F7BCEB340D31}" srcId="{081BF8EE-9EC6-4DDA-911D-1F78C2AB67F1}" destId="{89DF85FE-EB2B-4377-9E18-AAE9BDDAED55}" srcOrd="0" destOrd="0" parTransId="{6D52E197-FBF7-4C0C-84D3-6CAA3C0F268D}" sibTransId="{BAA79BF0-9F9D-492C-ACB3-049878B99AC9}"/>
    <dgm:cxn modelId="{394AACF5-ADC8-4091-BEAD-E8D0FC63BDA9}" type="presOf" srcId="{F1E284DC-59D1-467A-94CC-6EF51565A409}" destId="{F53D4B50-F07D-42D5-B8CE-2BC91782F84A}" srcOrd="0" destOrd="0" presId="urn:microsoft.com/office/officeart/2005/8/layout/hierarchy2"/>
    <dgm:cxn modelId="{A7517CFC-3AE6-4AEE-B46B-866DF0DC1B4D}" type="presOf" srcId="{89DF85FE-EB2B-4377-9E18-AAE9BDDAED55}" destId="{DFAECC3E-E327-4541-B695-D7533D69CE2D}" srcOrd="0" destOrd="0" presId="urn:microsoft.com/office/officeart/2005/8/layout/hierarchy2"/>
    <dgm:cxn modelId="{2D88C2FC-E61B-4404-AF35-F5D36839B956}" srcId="{081BF8EE-9EC6-4DDA-911D-1F78C2AB67F1}" destId="{8D1F50B3-CFCC-4C3D-8D2B-A9FE8C4B2F73}" srcOrd="1" destOrd="0" parTransId="{F1E284DC-59D1-467A-94CC-6EF51565A409}" sibTransId="{7FA854BC-EA2A-45C1-9ADB-FB4AC6FA08C7}"/>
    <dgm:cxn modelId="{DF8840FD-49C5-41BB-9978-DA2959184A87}" type="presOf" srcId="{F1E284DC-59D1-467A-94CC-6EF51565A409}" destId="{39E33806-4C72-4F9A-84BD-6C0A4CB8B70A}" srcOrd="1" destOrd="0" presId="urn:microsoft.com/office/officeart/2005/8/layout/hierarchy2"/>
    <dgm:cxn modelId="{54E7656C-BA26-4D7D-A14F-78117DA03804}" type="presParOf" srcId="{B33FF40B-36A1-464F-B3A4-47AB3B3B85F7}" destId="{79A29A2E-6A22-493F-9D28-600E45EB5865}" srcOrd="0" destOrd="0" presId="urn:microsoft.com/office/officeart/2005/8/layout/hierarchy2"/>
    <dgm:cxn modelId="{99E17D9B-D7B9-4E70-84B2-19219727E863}" type="presParOf" srcId="{79A29A2E-6A22-493F-9D28-600E45EB5865}" destId="{9BA41AD1-0A77-442D-A276-D0063D96D520}" srcOrd="0" destOrd="0" presId="urn:microsoft.com/office/officeart/2005/8/layout/hierarchy2"/>
    <dgm:cxn modelId="{A2E71DD5-DFA4-48BA-A91E-BF0BC9DDE162}" type="presParOf" srcId="{79A29A2E-6A22-493F-9D28-600E45EB5865}" destId="{D1923952-B5E1-4BE2-ADDA-789C72523A6B}" srcOrd="1" destOrd="0" presId="urn:microsoft.com/office/officeart/2005/8/layout/hierarchy2"/>
    <dgm:cxn modelId="{6954E733-F220-4DF6-8666-3102BBE6BCDC}" type="presParOf" srcId="{B33FF40B-36A1-464F-B3A4-47AB3B3B85F7}" destId="{EC906D34-B14A-42BC-A983-D1813B4C9A57}" srcOrd="1" destOrd="0" presId="urn:microsoft.com/office/officeart/2005/8/layout/hierarchy2"/>
    <dgm:cxn modelId="{C6BFFA34-56A8-4B96-97B2-8D5BAB15CBB2}" type="presParOf" srcId="{EC906D34-B14A-42BC-A983-D1813B4C9A57}" destId="{14A67E1D-1DED-4883-86B6-9ECE7D4F8168}" srcOrd="0" destOrd="0" presId="urn:microsoft.com/office/officeart/2005/8/layout/hierarchy2"/>
    <dgm:cxn modelId="{54FDA0A8-6CCA-4623-A15E-E74F50969E27}" type="presParOf" srcId="{EC906D34-B14A-42BC-A983-D1813B4C9A57}" destId="{04ADB747-F2FF-43AC-9EC3-7EFFB9B22FF3}" srcOrd="1" destOrd="0" presId="urn:microsoft.com/office/officeart/2005/8/layout/hierarchy2"/>
    <dgm:cxn modelId="{2E49CCFB-B523-473D-8A5F-FF29F6DF9474}" type="presParOf" srcId="{04ADB747-F2FF-43AC-9EC3-7EFFB9B22FF3}" destId="{6496DBB1-55DA-4F95-A909-BD5ACFA70B4B}" srcOrd="0" destOrd="0" presId="urn:microsoft.com/office/officeart/2005/8/layout/hierarchy2"/>
    <dgm:cxn modelId="{4C4D0C9F-FDD9-443D-9AD6-446C37EFEB98}" type="presParOf" srcId="{6496DBB1-55DA-4F95-A909-BD5ACFA70B4B}" destId="{F5D970CF-9154-46FC-982F-97EE3A03CA07}" srcOrd="0" destOrd="0" presId="urn:microsoft.com/office/officeart/2005/8/layout/hierarchy2"/>
    <dgm:cxn modelId="{53C3CCE1-17BC-499D-9DB8-700C332D71CA}" type="presParOf" srcId="{04ADB747-F2FF-43AC-9EC3-7EFFB9B22FF3}" destId="{4B22D6A7-B917-41CB-B630-5E11D51AE716}" srcOrd="1" destOrd="0" presId="urn:microsoft.com/office/officeart/2005/8/layout/hierarchy2"/>
    <dgm:cxn modelId="{8F0649E4-B17B-4EF8-90FC-759AECA6C123}" type="presParOf" srcId="{4B22D6A7-B917-41CB-B630-5E11D51AE716}" destId="{DFAECC3E-E327-4541-B695-D7533D69CE2D}" srcOrd="0" destOrd="0" presId="urn:microsoft.com/office/officeart/2005/8/layout/hierarchy2"/>
    <dgm:cxn modelId="{1F7A7203-44DD-4B84-B9E4-5AD6D99A0DC4}" type="presParOf" srcId="{4B22D6A7-B917-41CB-B630-5E11D51AE716}" destId="{78C7DBBB-109A-4E6B-B938-7955791871DF}" srcOrd="1" destOrd="0" presId="urn:microsoft.com/office/officeart/2005/8/layout/hierarchy2"/>
    <dgm:cxn modelId="{D13921C9-5460-4F6F-AF66-B11139460C4E}" type="presParOf" srcId="{04ADB747-F2FF-43AC-9EC3-7EFFB9B22FF3}" destId="{F53D4B50-F07D-42D5-B8CE-2BC91782F84A}" srcOrd="2" destOrd="0" presId="urn:microsoft.com/office/officeart/2005/8/layout/hierarchy2"/>
    <dgm:cxn modelId="{BDF420D1-EDE8-479F-897E-74E7BA222838}" type="presParOf" srcId="{F53D4B50-F07D-42D5-B8CE-2BC91782F84A}" destId="{39E33806-4C72-4F9A-84BD-6C0A4CB8B70A}" srcOrd="0" destOrd="0" presId="urn:microsoft.com/office/officeart/2005/8/layout/hierarchy2"/>
    <dgm:cxn modelId="{C8F19A2B-E6B4-4C64-A848-A47B383C0E5F}" type="presParOf" srcId="{04ADB747-F2FF-43AC-9EC3-7EFFB9B22FF3}" destId="{8442B40D-29D5-48E3-8191-15A73EA9283C}" srcOrd="3" destOrd="0" presId="urn:microsoft.com/office/officeart/2005/8/layout/hierarchy2"/>
    <dgm:cxn modelId="{CE395706-02F6-4A31-A20E-EBA2DE56485B}" type="presParOf" srcId="{8442B40D-29D5-48E3-8191-15A73EA9283C}" destId="{700AEEDC-2CBC-47AD-8CE3-A147EA336E1D}" srcOrd="0" destOrd="0" presId="urn:microsoft.com/office/officeart/2005/8/layout/hierarchy2"/>
    <dgm:cxn modelId="{405C5059-68E5-43D6-9735-90CC59913A6C}" type="presParOf" srcId="{8442B40D-29D5-48E3-8191-15A73EA9283C}" destId="{8D26AD9C-93E2-41E3-B03D-4BB96EC28EC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EC9AB1-FD27-4A74-9380-1E8C23E5C37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D4255-C2BE-478F-AEE4-AA4E35F9CBBD}">
      <dgm:prSet custT="1"/>
      <dgm:spPr/>
      <dgm:t>
        <a:bodyPr/>
        <a:lstStyle/>
        <a:p>
          <a:pPr rtl="0"/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Chapter 1</a:t>
          </a:r>
        </a:p>
      </dgm:t>
    </dgm:pt>
    <dgm:pt modelId="{9018C2B6-149F-4AE7-9467-63FFAB8CBF1E}" type="parTrans" cxnId="{0D024ABE-7E3A-405D-8BCD-6F95CD8224C7}">
      <dgm:prSet/>
      <dgm:spPr/>
      <dgm:t>
        <a:bodyPr/>
        <a:lstStyle/>
        <a:p>
          <a:endParaRPr lang="en-US"/>
        </a:p>
      </dgm:t>
    </dgm:pt>
    <dgm:pt modelId="{D7E5A477-DD98-423B-9B29-BB2CAC377C97}" type="sibTrans" cxnId="{0D024ABE-7E3A-405D-8BCD-6F95CD8224C7}">
      <dgm:prSet/>
      <dgm:spPr/>
      <dgm:t>
        <a:bodyPr/>
        <a:lstStyle/>
        <a:p>
          <a:endParaRPr lang="en-US"/>
        </a:p>
      </dgm:t>
    </dgm:pt>
    <dgm:pt modelId="{D2456A31-03DE-497C-ACCB-4C2EEBFAF56E}">
      <dgm:prSet custT="1"/>
      <dgm:spPr/>
      <dgm:t>
        <a:bodyPr/>
        <a:lstStyle/>
        <a:p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Chapter 2</a:t>
          </a:r>
        </a:p>
      </dgm:t>
    </dgm:pt>
    <dgm:pt modelId="{5C8FF9CB-D9D7-4603-B9C2-43D3CF6E599F}" type="parTrans" cxnId="{CA6F9A2F-11B0-4712-9272-912C7EDCE1A1}">
      <dgm:prSet/>
      <dgm:spPr/>
      <dgm:t>
        <a:bodyPr/>
        <a:lstStyle/>
        <a:p>
          <a:endParaRPr lang="en-US"/>
        </a:p>
      </dgm:t>
    </dgm:pt>
    <dgm:pt modelId="{80D1CB21-26F0-4B29-8B29-4B9803F5416D}" type="sibTrans" cxnId="{CA6F9A2F-11B0-4712-9272-912C7EDCE1A1}">
      <dgm:prSet/>
      <dgm:spPr/>
      <dgm:t>
        <a:bodyPr/>
        <a:lstStyle/>
        <a:p>
          <a:endParaRPr lang="en-US"/>
        </a:p>
      </dgm:t>
    </dgm:pt>
    <dgm:pt modelId="{8FF30059-055C-47B4-AF8C-0F48D8DA34CC}">
      <dgm:prSet custT="1"/>
      <dgm:spPr/>
      <dgm:t>
        <a:bodyPr/>
        <a:lstStyle/>
        <a:p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Chapter </a:t>
          </a:r>
          <a:r>
            <a:rPr lang="vi-VN" sz="2200" b="1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9D2891-8F7E-4C01-9CAA-5C15B813F1E8}" type="parTrans" cxnId="{D2391045-CD87-4431-9851-329A857C6F31}">
      <dgm:prSet/>
      <dgm:spPr/>
      <dgm:t>
        <a:bodyPr/>
        <a:lstStyle/>
        <a:p>
          <a:endParaRPr lang="en-US"/>
        </a:p>
      </dgm:t>
    </dgm:pt>
    <dgm:pt modelId="{946F0F1B-43AA-4531-9882-DF87B796829E}" type="sibTrans" cxnId="{D2391045-CD87-4431-9851-329A857C6F31}">
      <dgm:prSet/>
      <dgm:spPr/>
      <dgm:t>
        <a:bodyPr/>
        <a:lstStyle/>
        <a:p>
          <a:endParaRPr lang="en-US"/>
        </a:p>
      </dgm:t>
    </dgm:pt>
    <dgm:pt modelId="{E51D5B43-5A08-4C1C-9E26-C0ABB9403E2A}">
      <dgm:prSet custT="1"/>
      <dgm:spPr/>
      <dgm:t>
        <a:bodyPr/>
        <a:lstStyle/>
        <a:p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Chapter </a:t>
          </a:r>
          <a:r>
            <a:rPr lang="vi-VN" sz="2200" b="1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B2EE70-EC92-4BED-B270-1B5A01C60AF8}" type="parTrans" cxnId="{39755721-A6E7-40BA-B3A0-40291E12016B}">
      <dgm:prSet/>
      <dgm:spPr/>
      <dgm:t>
        <a:bodyPr/>
        <a:lstStyle/>
        <a:p>
          <a:endParaRPr lang="en-US"/>
        </a:p>
      </dgm:t>
    </dgm:pt>
    <dgm:pt modelId="{EA2D37C9-5667-4FEE-94AD-3015AD020253}" type="sibTrans" cxnId="{39755721-A6E7-40BA-B3A0-40291E12016B}">
      <dgm:prSet/>
      <dgm:spPr/>
      <dgm:t>
        <a:bodyPr/>
        <a:lstStyle/>
        <a:p>
          <a:endParaRPr lang="en-US"/>
        </a:p>
      </dgm:t>
    </dgm:pt>
    <dgm:pt modelId="{6F1A6C6C-3581-439C-AB52-00C53A1442C1}">
      <dgm:prSet custT="1"/>
      <dgm:spPr/>
      <dgm:t>
        <a:bodyPr/>
        <a:lstStyle/>
        <a:p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Chapter 5</a:t>
          </a:r>
        </a:p>
      </dgm:t>
    </dgm:pt>
    <dgm:pt modelId="{DEEDA3DB-1BB4-4B3A-8374-55E1B4325B35}" type="parTrans" cxnId="{9396F847-BAB8-414B-B430-95D0AAF6A9DF}">
      <dgm:prSet/>
      <dgm:spPr/>
      <dgm:t>
        <a:bodyPr/>
        <a:lstStyle/>
        <a:p>
          <a:endParaRPr lang="en-US"/>
        </a:p>
      </dgm:t>
    </dgm:pt>
    <dgm:pt modelId="{8F9E0980-20E8-483D-A365-FEDC6374804B}" type="sibTrans" cxnId="{9396F847-BAB8-414B-B430-95D0AAF6A9DF}">
      <dgm:prSet/>
      <dgm:spPr/>
      <dgm:t>
        <a:bodyPr/>
        <a:lstStyle/>
        <a:p>
          <a:endParaRPr lang="en-US"/>
        </a:p>
      </dgm:t>
    </dgm:pt>
    <dgm:pt modelId="{CEB58F76-336C-4D0F-86EE-717EE05D5715}">
      <dgm:prSet custT="1"/>
      <dgm:spPr/>
      <dgm:t>
        <a:bodyPr/>
        <a:lstStyle/>
        <a:p>
          <a:pPr algn="l" rtl="0"/>
          <a:r>
            <a:rPr lang="en-GB" sz="2200" b="1">
              <a:latin typeface="Arial" panose="020B0604020202020204" pitchFamily="34" charset="0"/>
              <a:cs typeface="Arial" panose="020B0604020202020204" pitchFamily="34" charset="0"/>
            </a:rPr>
            <a:t>Goals and Governance of the Firm 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D7EA7E-F85A-4C63-82C6-2A14B2D5D3C6}" type="parTrans" cxnId="{FFB194D9-89E9-4B71-8A00-270C02412C78}">
      <dgm:prSet/>
      <dgm:spPr/>
      <dgm:t>
        <a:bodyPr/>
        <a:lstStyle/>
        <a:p>
          <a:endParaRPr lang="en-US"/>
        </a:p>
      </dgm:t>
    </dgm:pt>
    <dgm:pt modelId="{681BB928-24C7-486B-9DF2-9A9891029467}" type="sibTrans" cxnId="{FFB194D9-89E9-4B71-8A00-270C02412C78}">
      <dgm:prSet/>
      <dgm:spPr/>
      <dgm:t>
        <a:bodyPr/>
        <a:lstStyle/>
        <a:p>
          <a:endParaRPr lang="en-US"/>
        </a:p>
      </dgm:t>
    </dgm:pt>
    <dgm:pt modelId="{3F40291D-EB93-4930-90C6-1699BF9B05D2}">
      <dgm:prSet custT="1"/>
      <dgm:spPr/>
      <dgm:t>
        <a:bodyPr/>
        <a:lstStyle/>
        <a:p>
          <a:pPr algn="l"/>
          <a:r>
            <a:rPr lang="en-GB" sz="2200" b="1">
              <a:latin typeface="Arial" panose="020B0604020202020204" pitchFamily="34" charset="0"/>
              <a:cs typeface="Arial" panose="020B0604020202020204" pitchFamily="34" charset="0"/>
            </a:rPr>
            <a:t>How to Calculate Present Values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029E69-399D-4A35-98A6-C8EB43093795}" type="parTrans" cxnId="{BF9C0393-67CE-4F6F-B69E-F927F9743B7A}">
      <dgm:prSet/>
      <dgm:spPr/>
      <dgm:t>
        <a:bodyPr/>
        <a:lstStyle/>
        <a:p>
          <a:endParaRPr lang="en-US"/>
        </a:p>
      </dgm:t>
    </dgm:pt>
    <dgm:pt modelId="{4CF87123-5ABA-4316-BFAC-DEDA1A20D843}" type="sibTrans" cxnId="{BF9C0393-67CE-4F6F-B69E-F927F9743B7A}">
      <dgm:prSet/>
      <dgm:spPr/>
      <dgm:t>
        <a:bodyPr/>
        <a:lstStyle/>
        <a:p>
          <a:endParaRPr lang="en-US"/>
        </a:p>
      </dgm:t>
    </dgm:pt>
    <dgm:pt modelId="{CF9C1304-23DB-4C25-90D6-9E9407F4C647}">
      <dgm:prSet custT="1"/>
      <dgm:spPr/>
      <dgm:t>
        <a:bodyPr/>
        <a:lstStyle/>
        <a:p>
          <a:pPr algn="l"/>
          <a:r>
            <a:rPr lang="en-GB" sz="2200" b="1">
              <a:latin typeface="Arial" panose="020B0604020202020204" pitchFamily="34" charset="0"/>
              <a:cs typeface="Arial" panose="020B0604020202020204" pitchFamily="34" charset="0"/>
            </a:rPr>
            <a:t>Valuing Bonds 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4D7AA2-5542-4F51-BAD6-8FC405DA4967}" type="parTrans" cxnId="{4D1CBDD3-A14A-4825-B794-C27212B88666}">
      <dgm:prSet/>
      <dgm:spPr/>
      <dgm:t>
        <a:bodyPr/>
        <a:lstStyle/>
        <a:p>
          <a:endParaRPr lang="en-US"/>
        </a:p>
      </dgm:t>
    </dgm:pt>
    <dgm:pt modelId="{9CA51831-06E3-47C0-A836-B28E2A0F1EBA}" type="sibTrans" cxnId="{4D1CBDD3-A14A-4825-B794-C27212B88666}">
      <dgm:prSet/>
      <dgm:spPr/>
      <dgm:t>
        <a:bodyPr/>
        <a:lstStyle/>
        <a:p>
          <a:endParaRPr lang="en-US"/>
        </a:p>
      </dgm:t>
    </dgm:pt>
    <dgm:pt modelId="{490279F8-CA7B-48A4-84F0-C1AC4CFD73F6}">
      <dgm:prSet custT="1"/>
      <dgm:spPr/>
      <dgm:t>
        <a:bodyPr/>
        <a:lstStyle/>
        <a:p>
          <a:pPr algn="l"/>
          <a:r>
            <a:rPr lang="en-GB" sz="2200" b="1">
              <a:latin typeface="Arial" panose="020B0604020202020204" pitchFamily="34" charset="0"/>
              <a:cs typeface="Arial" panose="020B0604020202020204" pitchFamily="34" charset="0"/>
            </a:rPr>
            <a:t>The Value of Common Stocks</a:t>
          </a:r>
          <a:endParaRPr lang="en-US" sz="22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B0CBD2-10FD-4FC3-87C5-242A52D0187A}" type="parTrans" cxnId="{E246E545-1C1F-406E-B97E-F4F4B0BA9283}">
      <dgm:prSet/>
      <dgm:spPr/>
      <dgm:t>
        <a:bodyPr/>
        <a:lstStyle/>
        <a:p>
          <a:endParaRPr lang="en-US"/>
        </a:p>
      </dgm:t>
    </dgm:pt>
    <dgm:pt modelId="{68CEBD70-9E9E-4BB7-8564-8EA3BC21BBD2}" type="sibTrans" cxnId="{E246E545-1C1F-406E-B97E-F4F4B0BA9283}">
      <dgm:prSet/>
      <dgm:spPr/>
      <dgm:t>
        <a:bodyPr/>
        <a:lstStyle/>
        <a:p>
          <a:endParaRPr lang="en-US"/>
        </a:p>
      </dgm:t>
    </dgm:pt>
    <dgm:pt modelId="{34AFBABD-EACF-4C1A-9690-31982B9C06FE}">
      <dgm:prSet custT="1"/>
      <dgm:spPr/>
      <dgm:t>
        <a:bodyPr/>
        <a:lstStyle/>
        <a:p>
          <a:pPr algn="l"/>
          <a:r>
            <a:rPr lang="en-US" sz="2200" b="1">
              <a:latin typeface="Arial" panose="020B0604020202020204" pitchFamily="34" charset="0"/>
              <a:cs typeface="Arial" panose="020B0604020202020204" pitchFamily="34" charset="0"/>
            </a:rPr>
            <a:t> Investment Decision Rules</a:t>
          </a:r>
        </a:p>
      </dgm:t>
    </dgm:pt>
    <dgm:pt modelId="{FDCFA80C-29F3-4A7F-8D54-D2C80C4C9AF9}" type="parTrans" cxnId="{2F6334FF-3C74-46EF-A2A2-B0D2ADBA9EF9}">
      <dgm:prSet/>
      <dgm:spPr/>
      <dgm:t>
        <a:bodyPr/>
        <a:lstStyle/>
        <a:p>
          <a:endParaRPr lang="en-US"/>
        </a:p>
      </dgm:t>
    </dgm:pt>
    <dgm:pt modelId="{48C65E20-457C-425E-9019-F366E1D834E8}" type="sibTrans" cxnId="{2F6334FF-3C74-46EF-A2A2-B0D2ADBA9EF9}">
      <dgm:prSet/>
      <dgm:spPr/>
      <dgm:t>
        <a:bodyPr/>
        <a:lstStyle/>
        <a:p>
          <a:endParaRPr lang="en-US"/>
        </a:p>
      </dgm:t>
    </dgm:pt>
    <dgm:pt modelId="{1360E473-FFFD-4306-AE45-88F181D1FB10}" type="pres">
      <dgm:prSet presAssocID="{B1EC9AB1-FD27-4A74-9380-1E8C23E5C376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3AFC7C9-5BCD-4005-AB3D-097A6F733A92}" type="pres">
      <dgm:prSet presAssocID="{E76D4255-C2BE-478F-AEE4-AA4E35F9CBBD}" presName="horFlow" presStyleCnt="0"/>
      <dgm:spPr/>
    </dgm:pt>
    <dgm:pt modelId="{6E2227C0-009F-46F7-99F9-5BFCE64D3A91}" type="pres">
      <dgm:prSet presAssocID="{E76D4255-C2BE-478F-AEE4-AA4E35F9CBBD}" presName="bigChev" presStyleLbl="node1" presStyleIdx="0" presStyleCnt="5" custScaleX="193633" custScaleY="167809"/>
      <dgm:spPr>
        <a:prstGeom prst="homePlate">
          <a:avLst/>
        </a:prstGeom>
      </dgm:spPr>
    </dgm:pt>
    <dgm:pt modelId="{36644005-6139-48EE-9697-26760B51C507}" type="pres">
      <dgm:prSet presAssocID="{E5D7EA7E-F85A-4C63-82C6-2A14B2D5D3C6}" presName="parTrans" presStyleCnt="0"/>
      <dgm:spPr/>
    </dgm:pt>
    <dgm:pt modelId="{764D9ABB-DEA7-4949-96CF-D82663E319B1}" type="pres">
      <dgm:prSet presAssocID="{CEB58F76-336C-4D0F-86EE-717EE05D5715}" presName="node" presStyleLbl="alignAccFollowNode1" presStyleIdx="0" presStyleCnt="5" custScaleX="719379" custScaleY="167809">
        <dgm:presLayoutVars>
          <dgm:bulletEnabled val="1"/>
        </dgm:presLayoutVars>
      </dgm:prSet>
      <dgm:spPr/>
    </dgm:pt>
    <dgm:pt modelId="{7E4EF9C2-A9F2-45BF-B76A-E1452EB3E5DD}" type="pres">
      <dgm:prSet presAssocID="{E76D4255-C2BE-478F-AEE4-AA4E35F9CBBD}" presName="vSp" presStyleCnt="0"/>
      <dgm:spPr/>
    </dgm:pt>
    <dgm:pt modelId="{5EC28B54-E231-4AD2-BE1E-029E1DD33278}" type="pres">
      <dgm:prSet presAssocID="{D2456A31-03DE-497C-ACCB-4C2EEBFAF56E}" presName="horFlow" presStyleCnt="0"/>
      <dgm:spPr/>
    </dgm:pt>
    <dgm:pt modelId="{B30E94E3-7E7C-4CF6-82E4-283E5C5911F2}" type="pres">
      <dgm:prSet presAssocID="{D2456A31-03DE-497C-ACCB-4C2EEBFAF56E}" presName="bigChev" presStyleLbl="node1" presStyleIdx="1" presStyleCnt="5" custScaleX="193633" custScaleY="167809"/>
      <dgm:spPr>
        <a:prstGeom prst="homePlate">
          <a:avLst/>
        </a:prstGeom>
      </dgm:spPr>
    </dgm:pt>
    <dgm:pt modelId="{CD5EF4BB-CBEA-4E6D-87C5-DCB75FFFAAB7}" type="pres">
      <dgm:prSet presAssocID="{42029E69-399D-4A35-98A6-C8EB43093795}" presName="parTrans" presStyleCnt="0"/>
      <dgm:spPr/>
    </dgm:pt>
    <dgm:pt modelId="{A23C4507-3959-4E7A-979E-8DFC101A1ADF}" type="pres">
      <dgm:prSet presAssocID="{3F40291D-EB93-4930-90C6-1699BF9B05D2}" presName="node" presStyleLbl="alignAccFollowNode1" presStyleIdx="1" presStyleCnt="5" custScaleX="719379" custScaleY="167809">
        <dgm:presLayoutVars>
          <dgm:bulletEnabled val="1"/>
        </dgm:presLayoutVars>
      </dgm:prSet>
      <dgm:spPr/>
    </dgm:pt>
    <dgm:pt modelId="{B16C8D01-4DBD-48C8-806A-404BE40A89C0}" type="pres">
      <dgm:prSet presAssocID="{D2456A31-03DE-497C-ACCB-4C2EEBFAF56E}" presName="vSp" presStyleCnt="0"/>
      <dgm:spPr/>
    </dgm:pt>
    <dgm:pt modelId="{91D88A85-6C4F-4C12-99A0-D5C8A9316745}" type="pres">
      <dgm:prSet presAssocID="{8FF30059-055C-47B4-AF8C-0F48D8DA34CC}" presName="horFlow" presStyleCnt="0"/>
      <dgm:spPr/>
    </dgm:pt>
    <dgm:pt modelId="{B0861B41-165B-45CB-9487-DFAB95024F0A}" type="pres">
      <dgm:prSet presAssocID="{8FF30059-055C-47B4-AF8C-0F48D8DA34CC}" presName="bigChev" presStyleLbl="node1" presStyleIdx="2" presStyleCnt="5" custScaleX="193633" custScaleY="167809"/>
      <dgm:spPr>
        <a:prstGeom prst="homePlate">
          <a:avLst/>
        </a:prstGeom>
      </dgm:spPr>
    </dgm:pt>
    <dgm:pt modelId="{DD065FFF-2B90-4B19-818B-FBF06712979C}" type="pres">
      <dgm:prSet presAssocID="{EF4D7AA2-5542-4F51-BAD6-8FC405DA4967}" presName="parTrans" presStyleCnt="0"/>
      <dgm:spPr/>
    </dgm:pt>
    <dgm:pt modelId="{3F7F036F-B291-47AF-A0A4-6FDE2A713F15}" type="pres">
      <dgm:prSet presAssocID="{CF9C1304-23DB-4C25-90D6-9E9407F4C647}" presName="node" presStyleLbl="alignAccFollowNode1" presStyleIdx="2" presStyleCnt="5" custScaleX="719379" custScaleY="167809">
        <dgm:presLayoutVars>
          <dgm:bulletEnabled val="1"/>
        </dgm:presLayoutVars>
      </dgm:prSet>
      <dgm:spPr/>
    </dgm:pt>
    <dgm:pt modelId="{817BB0B3-0CE9-4E22-BA2E-CC92430A886A}" type="pres">
      <dgm:prSet presAssocID="{8FF30059-055C-47B4-AF8C-0F48D8DA34CC}" presName="vSp" presStyleCnt="0"/>
      <dgm:spPr/>
    </dgm:pt>
    <dgm:pt modelId="{8BB81653-BC15-4897-85BC-12F7ACC89EBC}" type="pres">
      <dgm:prSet presAssocID="{E51D5B43-5A08-4C1C-9E26-C0ABB9403E2A}" presName="horFlow" presStyleCnt="0"/>
      <dgm:spPr/>
    </dgm:pt>
    <dgm:pt modelId="{3BBFFBA8-F611-4D0D-B492-E8E07FB4071F}" type="pres">
      <dgm:prSet presAssocID="{E51D5B43-5A08-4C1C-9E26-C0ABB9403E2A}" presName="bigChev" presStyleLbl="node1" presStyleIdx="3" presStyleCnt="5" custScaleX="193633" custScaleY="167809"/>
      <dgm:spPr>
        <a:prstGeom prst="homePlate">
          <a:avLst/>
        </a:prstGeom>
      </dgm:spPr>
    </dgm:pt>
    <dgm:pt modelId="{800CB95C-F65B-4254-BB32-3FD1B1431A3D}" type="pres">
      <dgm:prSet presAssocID="{3CB0CBD2-10FD-4FC3-87C5-242A52D0187A}" presName="parTrans" presStyleCnt="0"/>
      <dgm:spPr/>
    </dgm:pt>
    <dgm:pt modelId="{43016B1C-59F9-4B14-8AD5-D713E1374C4E}" type="pres">
      <dgm:prSet presAssocID="{490279F8-CA7B-48A4-84F0-C1AC4CFD73F6}" presName="node" presStyleLbl="alignAccFollowNode1" presStyleIdx="3" presStyleCnt="5" custScaleX="719379" custScaleY="167809">
        <dgm:presLayoutVars>
          <dgm:bulletEnabled val="1"/>
        </dgm:presLayoutVars>
      </dgm:prSet>
      <dgm:spPr/>
    </dgm:pt>
    <dgm:pt modelId="{EC5A479D-5995-4414-9AEA-BEE426781C30}" type="pres">
      <dgm:prSet presAssocID="{E51D5B43-5A08-4C1C-9E26-C0ABB9403E2A}" presName="vSp" presStyleCnt="0"/>
      <dgm:spPr/>
    </dgm:pt>
    <dgm:pt modelId="{B1437CF6-C7B6-4FFC-A627-78511E323F7E}" type="pres">
      <dgm:prSet presAssocID="{6F1A6C6C-3581-439C-AB52-00C53A1442C1}" presName="horFlow" presStyleCnt="0"/>
      <dgm:spPr/>
    </dgm:pt>
    <dgm:pt modelId="{83D8F464-E286-4295-8632-76D3DB19E8D3}" type="pres">
      <dgm:prSet presAssocID="{6F1A6C6C-3581-439C-AB52-00C53A1442C1}" presName="bigChev" presStyleLbl="node1" presStyleIdx="4" presStyleCnt="5" custScaleX="193633" custScaleY="167809"/>
      <dgm:spPr>
        <a:prstGeom prst="homePlate">
          <a:avLst/>
        </a:prstGeom>
      </dgm:spPr>
    </dgm:pt>
    <dgm:pt modelId="{5FE421AB-4CE3-421B-8C35-D2BE1756DA86}" type="pres">
      <dgm:prSet presAssocID="{FDCFA80C-29F3-4A7F-8D54-D2C80C4C9AF9}" presName="parTrans" presStyleCnt="0"/>
      <dgm:spPr/>
    </dgm:pt>
    <dgm:pt modelId="{4F1CD5D4-FC64-4369-9A56-F76A8A53C49B}" type="pres">
      <dgm:prSet presAssocID="{34AFBABD-EACF-4C1A-9690-31982B9C06FE}" presName="node" presStyleLbl="alignAccFollowNode1" presStyleIdx="4" presStyleCnt="5" custScaleX="719379" custScaleY="167809">
        <dgm:presLayoutVars>
          <dgm:bulletEnabled val="1"/>
        </dgm:presLayoutVars>
      </dgm:prSet>
      <dgm:spPr/>
    </dgm:pt>
  </dgm:ptLst>
  <dgm:cxnLst>
    <dgm:cxn modelId="{09CB0210-A93B-4BD3-9305-C9B812A19636}" type="presOf" srcId="{34AFBABD-EACF-4C1A-9690-31982B9C06FE}" destId="{4F1CD5D4-FC64-4369-9A56-F76A8A53C49B}" srcOrd="0" destOrd="0" presId="urn:microsoft.com/office/officeart/2005/8/layout/lProcess3"/>
    <dgm:cxn modelId="{39755721-A6E7-40BA-B3A0-40291E12016B}" srcId="{B1EC9AB1-FD27-4A74-9380-1E8C23E5C376}" destId="{E51D5B43-5A08-4C1C-9E26-C0ABB9403E2A}" srcOrd="3" destOrd="0" parTransId="{F5B2EE70-EC92-4BED-B270-1B5A01C60AF8}" sibTransId="{EA2D37C9-5667-4FEE-94AD-3015AD020253}"/>
    <dgm:cxn modelId="{CA6F9A2F-11B0-4712-9272-912C7EDCE1A1}" srcId="{B1EC9AB1-FD27-4A74-9380-1E8C23E5C376}" destId="{D2456A31-03DE-497C-ACCB-4C2EEBFAF56E}" srcOrd="1" destOrd="0" parTransId="{5C8FF9CB-D9D7-4603-B9C2-43D3CF6E599F}" sibTransId="{80D1CB21-26F0-4B29-8B29-4B9803F5416D}"/>
    <dgm:cxn modelId="{D2391045-CD87-4431-9851-329A857C6F31}" srcId="{B1EC9AB1-FD27-4A74-9380-1E8C23E5C376}" destId="{8FF30059-055C-47B4-AF8C-0F48D8DA34CC}" srcOrd="2" destOrd="0" parTransId="{7C9D2891-8F7E-4C01-9CAA-5C15B813F1E8}" sibTransId="{946F0F1B-43AA-4531-9882-DF87B796829E}"/>
    <dgm:cxn modelId="{E246E545-1C1F-406E-B97E-F4F4B0BA9283}" srcId="{E51D5B43-5A08-4C1C-9E26-C0ABB9403E2A}" destId="{490279F8-CA7B-48A4-84F0-C1AC4CFD73F6}" srcOrd="0" destOrd="0" parTransId="{3CB0CBD2-10FD-4FC3-87C5-242A52D0187A}" sibTransId="{68CEBD70-9E9E-4BB7-8564-8EA3BC21BBD2}"/>
    <dgm:cxn modelId="{9396F847-BAB8-414B-B430-95D0AAF6A9DF}" srcId="{B1EC9AB1-FD27-4A74-9380-1E8C23E5C376}" destId="{6F1A6C6C-3581-439C-AB52-00C53A1442C1}" srcOrd="4" destOrd="0" parTransId="{DEEDA3DB-1BB4-4B3A-8374-55E1B4325B35}" sibTransId="{8F9E0980-20E8-483D-A365-FEDC6374804B}"/>
    <dgm:cxn modelId="{FBB3A253-ACC9-4E23-AB7C-2ECAD2DFA27D}" type="presOf" srcId="{490279F8-CA7B-48A4-84F0-C1AC4CFD73F6}" destId="{43016B1C-59F9-4B14-8AD5-D713E1374C4E}" srcOrd="0" destOrd="0" presId="urn:microsoft.com/office/officeart/2005/8/layout/lProcess3"/>
    <dgm:cxn modelId="{812E6390-22A2-4E32-A4CE-7E4E5A91C463}" type="presOf" srcId="{CF9C1304-23DB-4C25-90D6-9E9407F4C647}" destId="{3F7F036F-B291-47AF-A0A4-6FDE2A713F15}" srcOrd="0" destOrd="0" presId="urn:microsoft.com/office/officeart/2005/8/layout/lProcess3"/>
    <dgm:cxn modelId="{22398990-6075-4BED-9947-AD25A8434C27}" type="presOf" srcId="{B1EC9AB1-FD27-4A74-9380-1E8C23E5C376}" destId="{1360E473-FFFD-4306-AE45-88F181D1FB10}" srcOrd="0" destOrd="0" presId="urn:microsoft.com/office/officeart/2005/8/layout/lProcess3"/>
    <dgm:cxn modelId="{BF9C0393-67CE-4F6F-B69E-F927F9743B7A}" srcId="{D2456A31-03DE-497C-ACCB-4C2EEBFAF56E}" destId="{3F40291D-EB93-4930-90C6-1699BF9B05D2}" srcOrd="0" destOrd="0" parTransId="{42029E69-399D-4A35-98A6-C8EB43093795}" sibTransId="{4CF87123-5ABA-4316-BFAC-DEDA1A20D843}"/>
    <dgm:cxn modelId="{F8458CA8-563B-4486-8202-6E4A7D4D3C7D}" type="presOf" srcId="{6F1A6C6C-3581-439C-AB52-00C53A1442C1}" destId="{83D8F464-E286-4295-8632-76D3DB19E8D3}" srcOrd="0" destOrd="0" presId="urn:microsoft.com/office/officeart/2005/8/layout/lProcess3"/>
    <dgm:cxn modelId="{0D024ABE-7E3A-405D-8BCD-6F95CD8224C7}" srcId="{B1EC9AB1-FD27-4A74-9380-1E8C23E5C376}" destId="{E76D4255-C2BE-478F-AEE4-AA4E35F9CBBD}" srcOrd="0" destOrd="0" parTransId="{9018C2B6-149F-4AE7-9467-63FFAB8CBF1E}" sibTransId="{D7E5A477-DD98-423B-9B29-BB2CAC377C97}"/>
    <dgm:cxn modelId="{AC5109C0-AB67-4732-8B17-658511006A39}" type="presOf" srcId="{E76D4255-C2BE-478F-AEE4-AA4E35F9CBBD}" destId="{6E2227C0-009F-46F7-99F9-5BFCE64D3A91}" srcOrd="0" destOrd="0" presId="urn:microsoft.com/office/officeart/2005/8/layout/lProcess3"/>
    <dgm:cxn modelId="{7943AFC0-2F0F-452E-945D-C9CE073044CD}" type="presOf" srcId="{E51D5B43-5A08-4C1C-9E26-C0ABB9403E2A}" destId="{3BBFFBA8-F611-4D0D-B492-E8E07FB4071F}" srcOrd="0" destOrd="0" presId="urn:microsoft.com/office/officeart/2005/8/layout/lProcess3"/>
    <dgm:cxn modelId="{4D1CBDD3-A14A-4825-B794-C27212B88666}" srcId="{8FF30059-055C-47B4-AF8C-0F48D8DA34CC}" destId="{CF9C1304-23DB-4C25-90D6-9E9407F4C647}" srcOrd="0" destOrd="0" parTransId="{EF4D7AA2-5542-4F51-BAD6-8FC405DA4967}" sibTransId="{9CA51831-06E3-47C0-A836-B28E2A0F1EBA}"/>
    <dgm:cxn modelId="{FFB194D9-89E9-4B71-8A00-270C02412C78}" srcId="{E76D4255-C2BE-478F-AEE4-AA4E35F9CBBD}" destId="{CEB58F76-336C-4D0F-86EE-717EE05D5715}" srcOrd="0" destOrd="0" parTransId="{E5D7EA7E-F85A-4C63-82C6-2A14B2D5D3C6}" sibTransId="{681BB928-24C7-486B-9DF2-9A9891029467}"/>
    <dgm:cxn modelId="{9C37A4DC-3F86-4B1F-BA7F-0D5F097574DE}" type="presOf" srcId="{3F40291D-EB93-4930-90C6-1699BF9B05D2}" destId="{A23C4507-3959-4E7A-979E-8DFC101A1ADF}" srcOrd="0" destOrd="0" presId="urn:microsoft.com/office/officeart/2005/8/layout/lProcess3"/>
    <dgm:cxn modelId="{698E4BE8-6A16-4CF7-B896-2AF6FF16DF58}" type="presOf" srcId="{CEB58F76-336C-4D0F-86EE-717EE05D5715}" destId="{764D9ABB-DEA7-4949-96CF-D82663E319B1}" srcOrd="0" destOrd="0" presId="urn:microsoft.com/office/officeart/2005/8/layout/lProcess3"/>
    <dgm:cxn modelId="{F0AEECEE-9465-49A2-8D4E-8EA144502A26}" type="presOf" srcId="{8FF30059-055C-47B4-AF8C-0F48D8DA34CC}" destId="{B0861B41-165B-45CB-9487-DFAB95024F0A}" srcOrd="0" destOrd="0" presId="urn:microsoft.com/office/officeart/2005/8/layout/lProcess3"/>
    <dgm:cxn modelId="{747C83F7-82E2-433E-A93B-6AF0C14C5E14}" type="presOf" srcId="{D2456A31-03DE-497C-ACCB-4C2EEBFAF56E}" destId="{B30E94E3-7E7C-4CF6-82E4-283E5C5911F2}" srcOrd="0" destOrd="0" presId="urn:microsoft.com/office/officeart/2005/8/layout/lProcess3"/>
    <dgm:cxn modelId="{2F6334FF-3C74-46EF-A2A2-B0D2ADBA9EF9}" srcId="{6F1A6C6C-3581-439C-AB52-00C53A1442C1}" destId="{34AFBABD-EACF-4C1A-9690-31982B9C06FE}" srcOrd="0" destOrd="0" parTransId="{FDCFA80C-29F3-4A7F-8D54-D2C80C4C9AF9}" sibTransId="{48C65E20-457C-425E-9019-F366E1D834E8}"/>
    <dgm:cxn modelId="{BB995EA3-8874-432C-8349-E7A9E79972D3}" type="presParOf" srcId="{1360E473-FFFD-4306-AE45-88F181D1FB10}" destId="{33AFC7C9-5BCD-4005-AB3D-097A6F733A92}" srcOrd="0" destOrd="0" presId="urn:microsoft.com/office/officeart/2005/8/layout/lProcess3"/>
    <dgm:cxn modelId="{B651320B-E29A-485C-9C1F-C0476EC43F17}" type="presParOf" srcId="{33AFC7C9-5BCD-4005-AB3D-097A6F733A92}" destId="{6E2227C0-009F-46F7-99F9-5BFCE64D3A91}" srcOrd="0" destOrd="0" presId="urn:microsoft.com/office/officeart/2005/8/layout/lProcess3"/>
    <dgm:cxn modelId="{C76DF519-2A44-4049-B778-1EFAB4CE66E9}" type="presParOf" srcId="{33AFC7C9-5BCD-4005-AB3D-097A6F733A92}" destId="{36644005-6139-48EE-9697-26760B51C507}" srcOrd="1" destOrd="0" presId="urn:microsoft.com/office/officeart/2005/8/layout/lProcess3"/>
    <dgm:cxn modelId="{2AD6CA49-FBDA-411F-82B9-3523856B9FA0}" type="presParOf" srcId="{33AFC7C9-5BCD-4005-AB3D-097A6F733A92}" destId="{764D9ABB-DEA7-4949-96CF-D82663E319B1}" srcOrd="2" destOrd="0" presId="urn:microsoft.com/office/officeart/2005/8/layout/lProcess3"/>
    <dgm:cxn modelId="{8FC7C2D4-7052-4C84-A6E9-E4ECE703161F}" type="presParOf" srcId="{1360E473-FFFD-4306-AE45-88F181D1FB10}" destId="{7E4EF9C2-A9F2-45BF-B76A-E1452EB3E5DD}" srcOrd="1" destOrd="0" presId="urn:microsoft.com/office/officeart/2005/8/layout/lProcess3"/>
    <dgm:cxn modelId="{8C7D279D-E6EF-42DF-BCFA-33FB083917C0}" type="presParOf" srcId="{1360E473-FFFD-4306-AE45-88F181D1FB10}" destId="{5EC28B54-E231-4AD2-BE1E-029E1DD33278}" srcOrd="2" destOrd="0" presId="urn:microsoft.com/office/officeart/2005/8/layout/lProcess3"/>
    <dgm:cxn modelId="{687B6132-BC42-4A82-96C4-A8F036DF0442}" type="presParOf" srcId="{5EC28B54-E231-4AD2-BE1E-029E1DD33278}" destId="{B30E94E3-7E7C-4CF6-82E4-283E5C5911F2}" srcOrd="0" destOrd="0" presId="urn:microsoft.com/office/officeart/2005/8/layout/lProcess3"/>
    <dgm:cxn modelId="{C94EF7BD-9908-42B8-B0A6-B4492D1FFED7}" type="presParOf" srcId="{5EC28B54-E231-4AD2-BE1E-029E1DD33278}" destId="{CD5EF4BB-CBEA-4E6D-87C5-DCB75FFFAAB7}" srcOrd="1" destOrd="0" presId="urn:microsoft.com/office/officeart/2005/8/layout/lProcess3"/>
    <dgm:cxn modelId="{BAEF2DC6-3520-4B3A-A042-ABDF9BAF0352}" type="presParOf" srcId="{5EC28B54-E231-4AD2-BE1E-029E1DD33278}" destId="{A23C4507-3959-4E7A-979E-8DFC101A1ADF}" srcOrd="2" destOrd="0" presId="urn:microsoft.com/office/officeart/2005/8/layout/lProcess3"/>
    <dgm:cxn modelId="{B36E8CB9-3D8C-44B5-A470-ABFA53D8783D}" type="presParOf" srcId="{1360E473-FFFD-4306-AE45-88F181D1FB10}" destId="{B16C8D01-4DBD-48C8-806A-404BE40A89C0}" srcOrd="3" destOrd="0" presId="urn:microsoft.com/office/officeart/2005/8/layout/lProcess3"/>
    <dgm:cxn modelId="{F51DCE18-9D19-4DB3-8666-2DFDA5397A3A}" type="presParOf" srcId="{1360E473-FFFD-4306-AE45-88F181D1FB10}" destId="{91D88A85-6C4F-4C12-99A0-D5C8A9316745}" srcOrd="4" destOrd="0" presId="urn:microsoft.com/office/officeart/2005/8/layout/lProcess3"/>
    <dgm:cxn modelId="{09DEBC2C-8E16-4710-80E3-456FE7291295}" type="presParOf" srcId="{91D88A85-6C4F-4C12-99A0-D5C8A9316745}" destId="{B0861B41-165B-45CB-9487-DFAB95024F0A}" srcOrd="0" destOrd="0" presId="urn:microsoft.com/office/officeart/2005/8/layout/lProcess3"/>
    <dgm:cxn modelId="{A47DEBDC-4051-4ACC-A185-11C32DB50FBF}" type="presParOf" srcId="{91D88A85-6C4F-4C12-99A0-D5C8A9316745}" destId="{DD065FFF-2B90-4B19-818B-FBF06712979C}" srcOrd="1" destOrd="0" presId="urn:microsoft.com/office/officeart/2005/8/layout/lProcess3"/>
    <dgm:cxn modelId="{8D716547-6293-44F1-BBD4-4F48CCF3CBAC}" type="presParOf" srcId="{91D88A85-6C4F-4C12-99A0-D5C8A9316745}" destId="{3F7F036F-B291-47AF-A0A4-6FDE2A713F15}" srcOrd="2" destOrd="0" presId="urn:microsoft.com/office/officeart/2005/8/layout/lProcess3"/>
    <dgm:cxn modelId="{0A9FAE52-C928-43B9-BB05-5D7AF93ED0E0}" type="presParOf" srcId="{1360E473-FFFD-4306-AE45-88F181D1FB10}" destId="{817BB0B3-0CE9-4E22-BA2E-CC92430A886A}" srcOrd="5" destOrd="0" presId="urn:microsoft.com/office/officeart/2005/8/layout/lProcess3"/>
    <dgm:cxn modelId="{CCC862D6-25BB-4C41-8F6D-36016AB97CA2}" type="presParOf" srcId="{1360E473-FFFD-4306-AE45-88F181D1FB10}" destId="{8BB81653-BC15-4897-85BC-12F7ACC89EBC}" srcOrd="6" destOrd="0" presId="urn:microsoft.com/office/officeart/2005/8/layout/lProcess3"/>
    <dgm:cxn modelId="{4AF96BDA-AD14-4A92-923F-8BFC9FC8B241}" type="presParOf" srcId="{8BB81653-BC15-4897-85BC-12F7ACC89EBC}" destId="{3BBFFBA8-F611-4D0D-B492-E8E07FB4071F}" srcOrd="0" destOrd="0" presId="urn:microsoft.com/office/officeart/2005/8/layout/lProcess3"/>
    <dgm:cxn modelId="{8B8E8389-BF4E-4270-91C3-B1E80C83EC9E}" type="presParOf" srcId="{8BB81653-BC15-4897-85BC-12F7ACC89EBC}" destId="{800CB95C-F65B-4254-BB32-3FD1B1431A3D}" srcOrd="1" destOrd="0" presId="urn:microsoft.com/office/officeart/2005/8/layout/lProcess3"/>
    <dgm:cxn modelId="{C07D6770-0296-4BFA-AD25-8AB455AC9066}" type="presParOf" srcId="{8BB81653-BC15-4897-85BC-12F7ACC89EBC}" destId="{43016B1C-59F9-4B14-8AD5-D713E1374C4E}" srcOrd="2" destOrd="0" presId="urn:microsoft.com/office/officeart/2005/8/layout/lProcess3"/>
    <dgm:cxn modelId="{D4FA964A-6B19-42CE-A81F-D530759BE747}" type="presParOf" srcId="{1360E473-FFFD-4306-AE45-88F181D1FB10}" destId="{EC5A479D-5995-4414-9AEA-BEE426781C30}" srcOrd="7" destOrd="0" presId="urn:microsoft.com/office/officeart/2005/8/layout/lProcess3"/>
    <dgm:cxn modelId="{607954A4-1845-4082-B194-9914807EACD2}" type="presParOf" srcId="{1360E473-FFFD-4306-AE45-88F181D1FB10}" destId="{B1437CF6-C7B6-4FFC-A627-78511E323F7E}" srcOrd="8" destOrd="0" presId="urn:microsoft.com/office/officeart/2005/8/layout/lProcess3"/>
    <dgm:cxn modelId="{0CEA4841-A457-4359-8949-924BFCA8215F}" type="presParOf" srcId="{B1437CF6-C7B6-4FFC-A627-78511E323F7E}" destId="{83D8F464-E286-4295-8632-76D3DB19E8D3}" srcOrd="0" destOrd="0" presId="urn:microsoft.com/office/officeart/2005/8/layout/lProcess3"/>
    <dgm:cxn modelId="{F102748B-3B69-4F7C-8C02-A022443ED5E3}" type="presParOf" srcId="{B1437CF6-C7B6-4FFC-A627-78511E323F7E}" destId="{5FE421AB-4CE3-421B-8C35-D2BE1756DA86}" srcOrd="1" destOrd="0" presId="urn:microsoft.com/office/officeart/2005/8/layout/lProcess3"/>
    <dgm:cxn modelId="{E757062D-87E3-493D-8602-7F61D0424205}" type="presParOf" srcId="{B1437CF6-C7B6-4FFC-A627-78511E323F7E}" destId="{4F1CD5D4-FC64-4369-9A56-F76A8A53C49B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EC9AB1-FD27-4A74-9380-1E8C23E5C37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6D4255-C2BE-478F-AEE4-AA4E35F9CBBD}">
      <dgm:prSet custT="1"/>
      <dgm:spPr/>
      <dgm:t>
        <a:bodyPr/>
        <a:lstStyle/>
        <a:p>
          <a:pPr rtl="0"/>
          <a:r>
            <a:rPr lang="en-US" sz="2400" b="1" baseline="0">
              <a:latin typeface="Arial" panose="020B0604020202020204" pitchFamily="34" charset="0"/>
              <a:cs typeface="Arial" panose="020B0604020202020204" pitchFamily="34" charset="0"/>
            </a:rPr>
            <a:t>Chapter 6</a:t>
          </a:r>
        </a:p>
      </dgm:t>
    </dgm:pt>
    <dgm:pt modelId="{9018C2B6-149F-4AE7-9467-63FFAB8CBF1E}" type="parTrans" cxnId="{0D024ABE-7E3A-405D-8BCD-6F95CD8224C7}">
      <dgm:prSet/>
      <dgm:spPr/>
      <dgm:t>
        <a:bodyPr/>
        <a:lstStyle/>
        <a:p>
          <a:endParaRPr lang="en-US"/>
        </a:p>
      </dgm:t>
    </dgm:pt>
    <dgm:pt modelId="{D7E5A477-DD98-423B-9B29-BB2CAC377C97}" type="sibTrans" cxnId="{0D024ABE-7E3A-405D-8BCD-6F95CD8224C7}">
      <dgm:prSet/>
      <dgm:spPr/>
      <dgm:t>
        <a:bodyPr/>
        <a:lstStyle/>
        <a:p>
          <a:endParaRPr lang="en-US"/>
        </a:p>
      </dgm:t>
    </dgm:pt>
    <dgm:pt modelId="{C5C0EAEB-EDC0-45DF-B334-778B5DAB6017}">
      <dgm:prSet custT="1"/>
      <dgm:spPr/>
      <dgm:t>
        <a:bodyPr/>
        <a:lstStyle/>
        <a:p>
          <a:r>
            <a:rPr lang="en-US" sz="2400" b="1" baseline="0" dirty="0">
              <a:latin typeface="Arial" panose="020B0604020202020204" pitchFamily="34" charset="0"/>
              <a:cs typeface="Arial" panose="020B0604020202020204" pitchFamily="34" charset="0"/>
            </a:rPr>
            <a:t>Chapter 9</a:t>
          </a:r>
        </a:p>
      </dgm:t>
    </dgm:pt>
    <dgm:pt modelId="{0CF62325-6252-461A-A781-30AE54AE3B36}" type="parTrans" cxnId="{54D18185-1845-43BA-ACCB-1FDBA78C1962}">
      <dgm:prSet/>
      <dgm:spPr/>
      <dgm:t>
        <a:bodyPr/>
        <a:lstStyle/>
        <a:p>
          <a:endParaRPr lang="en-US"/>
        </a:p>
      </dgm:t>
    </dgm:pt>
    <dgm:pt modelId="{68297D13-1101-46E4-8DB9-965A18F354FE}" type="sibTrans" cxnId="{54D18185-1845-43BA-ACCB-1FDBA78C1962}">
      <dgm:prSet/>
      <dgm:spPr/>
      <dgm:t>
        <a:bodyPr/>
        <a:lstStyle/>
        <a:p>
          <a:endParaRPr lang="en-US"/>
        </a:p>
      </dgm:t>
    </dgm:pt>
    <dgm:pt modelId="{CB38EC98-20AC-4B25-A667-2051B22E3F72}">
      <dgm:prSet custT="1"/>
      <dgm:spPr/>
      <dgm:t>
        <a:bodyPr/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Risk and the Cost of Capital</a:t>
          </a:r>
          <a:endParaRPr lang="en-US" sz="2000" b="1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FC00FD3-365D-4B21-AD55-40934032C243}" type="parTrans" cxnId="{2F55109C-FECA-4F7E-BA2D-D5CC4844331B}">
      <dgm:prSet/>
      <dgm:spPr/>
      <dgm:t>
        <a:bodyPr/>
        <a:lstStyle/>
        <a:p>
          <a:endParaRPr lang="en-US"/>
        </a:p>
      </dgm:t>
    </dgm:pt>
    <dgm:pt modelId="{4D2C0137-DE12-41C3-8AEC-6D3A4C0FE355}" type="sibTrans" cxnId="{2F55109C-FECA-4F7E-BA2D-D5CC4844331B}">
      <dgm:prSet/>
      <dgm:spPr/>
      <dgm:t>
        <a:bodyPr/>
        <a:lstStyle/>
        <a:p>
          <a:endParaRPr lang="en-US"/>
        </a:p>
      </dgm:t>
    </dgm:pt>
    <dgm:pt modelId="{4E1E4042-FB38-47F6-9D9B-475683DA8A91}">
      <dgm:prSet custT="1"/>
      <dgm:spPr/>
      <dgm:t>
        <a:bodyPr/>
        <a:lstStyle/>
        <a:p>
          <a:pPr algn="l"/>
          <a:r>
            <a:rPr lang="en-US" sz="2000" b="1">
              <a:latin typeface="Arial" panose="020B0604020202020204" pitchFamily="34" charset="0"/>
              <a:cs typeface="Arial" panose="020B0604020202020204" pitchFamily="34" charset="0"/>
            </a:rPr>
            <a:t>Payout Policy</a:t>
          </a:r>
        </a:p>
      </dgm:t>
    </dgm:pt>
    <dgm:pt modelId="{D73E6BFC-19D1-4B4F-BFC2-A441166E1EB8}" type="parTrans" cxnId="{D30C3338-0351-4E46-931C-F4F20BA30FA2}">
      <dgm:prSet/>
      <dgm:spPr/>
      <dgm:t>
        <a:bodyPr/>
        <a:lstStyle/>
        <a:p>
          <a:endParaRPr lang="en-US"/>
        </a:p>
      </dgm:t>
    </dgm:pt>
    <dgm:pt modelId="{1604F915-7E28-4EF3-BB55-B61627997613}" type="sibTrans" cxnId="{D30C3338-0351-4E46-931C-F4F20BA30FA2}">
      <dgm:prSet/>
      <dgm:spPr/>
      <dgm:t>
        <a:bodyPr/>
        <a:lstStyle/>
        <a:p>
          <a:endParaRPr lang="en-US"/>
        </a:p>
      </dgm:t>
    </dgm:pt>
    <dgm:pt modelId="{168EDCA5-A4D8-4CFE-85EE-4242FD5A0AA6}">
      <dgm:prSet custT="1"/>
      <dgm:spPr/>
      <dgm:t>
        <a:bodyPr/>
        <a:lstStyle/>
        <a:p>
          <a:pPr algn="l"/>
          <a:r>
            <a:rPr lang="en-GB" sz="2000" b="1">
              <a:latin typeface="Arial" panose="020B0604020202020204" pitchFamily="34" charset="0"/>
              <a:cs typeface="Arial" panose="020B0604020202020204" pitchFamily="34" charset="0"/>
            </a:rPr>
            <a:t>Introduction to Risk and Return </a:t>
          </a:r>
          <a:endParaRPr lang="en-US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E7D958-9A27-4B5B-A9E6-ECDDAEA11184}" type="parTrans" cxnId="{676753E2-B872-4255-A6CC-7DB89BC1BC3A}">
      <dgm:prSet/>
      <dgm:spPr/>
      <dgm:t>
        <a:bodyPr/>
        <a:lstStyle/>
        <a:p>
          <a:endParaRPr lang="en-US"/>
        </a:p>
      </dgm:t>
    </dgm:pt>
    <dgm:pt modelId="{BB79F0E9-A068-4D3F-A4A0-A766A05BE835}" type="sibTrans" cxnId="{676753E2-B872-4255-A6CC-7DB89BC1BC3A}">
      <dgm:prSet/>
      <dgm:spPr/>
      <dgm:t>
        <a:bodyPr/>
        <a:lstStyle/>
        <a:p>
          <a:endParaRPr lang="en-US"/>
        </a:p>
      </dgm:t>
    </dgm:pt>
    <dgm:pt modelId="{D13F9646-E235-414C-89CF-922DAF1A626D}">
      <dgm:prSet custT="1"/>
      <dgm:spPr/>
      <dgm:t>
        <a:bodyPr/>
        <a:lstStyle/>
        <a:p>
          <a:r>
            <a:rPr lang="en-US" sz="2400" b="1" baseline="0">
              <a:latin typeface="Arial" panose="020B0604020202020204" pitchFamily="34" charset="0"/>
              <a:cs typeface="Arial" panose="020B0604020202020204" pitchFamily="34" charset="0"/>
            </a:rPr>
            <a:t>Chapter 7</a:t>
          </a:r>
        </a:p>
      </dgm:t>
    </dgm:pt>
    <dgm:pt modelId="{57A2DA88-687E-4714-8D19-6C9A0DB8AB77}" type="parTrans" cxnId="{E3E799C5-E19A-4ABC-A520-4E01B1CE8F30}">
      <dgm:prSet/>
      <dgm:spPr/>
      <dgm:t>
        <a:bodyPr/>
        <a:lstStyle/>
        <a:p>
          <a:endParaRPr lang="en-US"/>
        </a:p>
      </dgm:t>
    </dgm:pt>
    <dgm:pt modelId="{27830BFF-8B53-46A1-911B-7CA85127B51B}" type="sibTrans" cxnId="{E3E799C5-E19A-4ABC-A520-4E01B1CE8F30}">
      <dgm:prSet/>
      <dgm:spPr/>
      <dgm:t>
        <a:bodyPr/>
        <a:lstStyle/>
        <a:p>
          <a:endParaRPr lang="en-US"/>
        </a:p>
      </dgm:t>
    </dgm:pt>
    <dgm:pt modelId="{B7AEF7A1-A2F9-4B36-9FD4-DA6037B5BE11}">
      <dgm:prSet custT="1"/>
      <dgm:spPr/>
      <dgm:t>
        <a:bodyPr/>
        <a:lstStyle/>
        <a:p>
          <a:pPr algn="l"/>
          <a:r>
            <a:rPr lang="en-GB" sz="2000" b="1">
              <a:latin typeface="Arial" panose="020B0604020202020204" pitchFamily="34" charset="0"/>
              <a:cs typeface="Arial" panose="020B0604020202020204" pitchFamily="34" charset="0"/>
            </a:rPr>
            <a:t>Portfolio Theory and the Capital Asset Model Pricing</a:t>
          </a:r>
          <a:endParaRPr lang="en-US" sz="20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C70762-9884-4857-9646-803D39A6F76B}" type="parTrans" cxnId="{27E4F041-0A1B-4622-8474-E51908324F9E}">
      <dgm:prSet/>
      <dgm:spPr/>
      <dgm:t>
        <a:bodyPr/>
        <a:lstStyle/>
        <a:p>
          <a:endParaRPr lang="en-US"/>
        </a:p>
      </dgm:t>
    </dgm:pt>
    <dgm:pt modelId="{9ABBEEA3-3587-4292-BB92-E23E4587FAD9}" type="sibTrans" cxnId="{27E4F041-0A1B-4622-8474-E51908324F9E}">
      <dgm:prSet/>
      <dgm:spPr/>
      <dgm:t>
        <a:bodyPr/>
        <a:lstStyle/>
        <a:p>
          <a:endParaRPr lang="en-US"/>
        </a:p>
      </dgm:t>
    </dgm:pt>
    <dgm:pt modelId="{03BB1B96-2395-4FBE-94C0-1040EFD93C4C}">
      <dgm:prSet custT="1"/>
      <dgm:spPr/>
      <dgm:t>
        <a:bodyPr/>
        <a:lstStyle/>
        <a:p>
          <a:r>
            <a:rPr lang="en-US" sz="2400" b="1" baseline="0">
              <a:latin typeface="Arial" panose="020B0604020202020204" pitchFamily="34" charset="0"/>
              <a:cs typeface="Arial" panose="020B0604020202020204" pitchFamily="34" charset="0"/>
            </a:rPr>
            <a:t>Chapter 8</a:t>
          </a:r>
        </a:p>
      </dgm:t>
    </dgm:pt>
    <dgm:pt modelId="{AD667393-9BAC-400C-AE3F-8738D8A3E1B6}" type="parTrans" cxnId="{C75B9D3C-CE48-48B2-9956-09070DD61075}">
      <dgm:prSet/>
      <dgm:spPr/>
      <dgm:t>
        <a:bodyPr/>
        <a:lstStyle/>
        <a:p>
          <a:endParaRPr lang="en-US"/>
        </a:p>
      </dgm:t>
    </dgm:pt>
    <dgm:pt modelId="{9A77F359-5F87-4588-950C-C53ABEE44960}" type="sibTrans" cxnId="{C75B9D3C-CE48-48B2-9956-09070DD61075}">
      <dgm:prSet/>
      <dgm:spPr/>
      <dgm:t>
        <a:bodyPr/>
        <a:lstStyle/>
        <a:p>
          <a:endParaRPr lang="en-US"/>
        </a:p>
      </dgm:t>
    </dgm:pt>
    <dgm:pt modelId="{1360E473-FFFD-4306-AE45-88F181D1FB10}" type="pres">
      <dgm:prSet presAssocID="{B1EC9AB1-FD27-4A74-9380-1E8C23E5C376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3AFC7C9-5BCD-4005-AB3D-097A6F733A92}" type="pres">
      <dgm:prSet presAssocID="{E76D4255-C2BE-478F-AEE4-AA4E35F9CBBD}" presName="horFlow" presStyleCnt="0"/>
      <dgm:spPr/>
    </dgm:pt>
    <dgm:pt modelId="{6E2227C0-009F-46F7-99F9-5BFCE64D3A91}" type="pres">
      <dgm:prSet presAssocID="{E76D4255-C2BE-478F-AEE4-AA4E35F9CBBD}" presName="bigChev" presStyleLbl="node1" presStyleIdx="0" presStyleCnt="4"/>
      <dgm:spPr>
        <a:prstGeom prst="homePlate">
          <a:avLst/>
        </a:prstGeom>
      </dgm:spPr>
    </dgm:pt>
    <dgm:pt modelId="{00B4F53A-607D-4A5F-82A1-90792FE41594}" type="pres">
      <dgm:prSet presAssocID="{9CE7D958-9A27-4B5B-A9E6-ECDDAEA11184}" presName="parTrans" presStyleCnt="0"/>
      <dgm:spPr/>
    </dgm:pt>
    <dgm:pt modelId="{7B24C8D7-F775-4D08-A4C2-EC2D43DCCCC8}" type="pres">
      <dgm:prSet presAssocID="{168EDCA5-A4D8-4CFE-85EE-4242FD5A0AA6}" presName="node" presStyleLbl="alignAccFollowNode1" presStyleIdx="0" presStyleCnt="4" custScaleX="384233">
        <dgm:presLayoutVars>
          <dgm:bulletEnabled val="1"/>
        </dgm:presLayoutVars>
      </dgm:prSet>
      <dgm:spPr/>
    </dgm:pt>
    <dgm:pt modelId="{7E4EF9C2-A9F2-45BF-B76A-E1452EB3E5DD}" type="pres">
      <dgm:prSet presAssocID="{E76D4255-C2BE-478F-AEE4-AA4E35F9CBBD}" presName="vSp" presStyleCnt="0"/>
      <dgm:spPr/>
    </dgm:pt>
    <dgm:pt modelId="{2B42CB41-BC05-46E7-B978-37CACD35FD04}" type="pres">
      <dgm:prSet presAssocID="{D13F9646-E235-414C-89CF-922DAF1A626D}" presName="horFlow" presStyleCnt="0"/>
      <dgm:spPr/>
    </dgm:pt>
    <dgm:pt modelId="{20A48789-8116-4C9F-B0A4-7C7C62D7523F}" type="pres">
      <dgm:prSet presAssocID="{D13F9646-E235-414C-89CF-922DAF1A626D}" presName="bigChev" presStyleLbl="node1" presStyleIdx="1" presStyleCnt="4"/>
      <dgm:spPr>
        <a:prstGeom prst="homePlate">
          <a:avLst/>
        </a:prstGeom>
      </dgm:spPr>
    </dgm:pt>
    <dgm:pt modelId="{6F07F2FF-39F9-4FB8-927E-58B676BE8F7C}" type="pres">
      <dgm:prSet presAssocID="{40C70762-9884-4857-9646-803D39A6F76B}" presName="parTrans" presStyleCnt="0"/>
      <dgm:spPr/>
    </dgm:pt>
    <dgm:pt modelId="{D0874524-C946-4E41-8B4B-F8FCA85219E9}" type="pres">
      <dgm:prSet presAssocID="{B7AEF7A1-A2F9-4B36-9FD4-DA6037B5BE11}" presName="node" presStyleLbl="alignAccFollowNode1" presStyleIdx="1" presStyleCnt="4" custScaleX="384233">
        <dgm:presLayoutVars>
          <dgm:bulletEnabled val="1"/>
        </dgm:presLayoutVars>
      </dgm:prSet>
      <dgm:spPr/>
    </dgm:pt>
    <dgm:pt modelId="{1F74B846-A8E6-486B-99FD-24C66BBA6742}" type="pres">
      <dgm:prSet presAssocID="{D13F9646-E235-414C-89CF-922DAF1A626D}" presName="vSp" presStyleCnt="0"/>
      <dgm:spPr/>
    </dgm:pt>
    <dgm:pt modelId="{A4597493-325D-458B-96FE-4D72593E6BFA}" type="pres">
      <dgm:prSet presAssocID="{03BB1B96-2395-4FBE-94C0-1040EFD93C4C}" presName="horFlow" presStyleCnt="0"/>
      <dgm:spPr/>
    </dgm:pt>
    <dgm:pt modelId="{EB2872B4-FDE3-4EA7-A32C-000EE7637E8C}" type="pres">
      <dgm:prSet presAssocID="{03BB1B96-2395-4FBE-94C0-1040EFD93C4C}" presName="bigChev" presStyleLbl="node1" presStyleIdx="2" presStyleCnt="4"/>
      <dgm:spPr>
        <a:prstGeom prst="homePlate">
          <a:avLst/>
        </a:prstGeom>
      </dgm:spPr>
    </dgm:pt>
    <dgm:pt modelId="{13CBA7E1-32D7-4037-85AA-F93C9B015B24}" type="pres">
      <dgm:prSet presAssocID="{7FC00FD3-365D-4B21-AD55-40934032C243}" presName="parTrans" presStyleCnt="0"/>
      <dgm:spPr/>
    </dgm:pt>
    <dgm:pt modelId="{0B996F96-D616-4DE7-B45A-B1D8C862860B}" type="pres">
      <dgm:prSet presAssocID="{CB38EC98-20AC-4B25-A667-2051B22E3F72}" presName="node" presStyleLbl="alignAccFollowNode1" presStyleIdx="2" presStyleCnt="4" custScaleX="384233">
        <dgm:presLayoutVars>
          <dgm:bulletEnabled val="1"/>
        </dgm:presLayoutVars>
      </dgm:prSet>
      <dgm:spPr/>
    </dgm:pt>
    <dgm:pt modelId="{DB3EAA83-9D31-474C-B35F-B2891C44B864}" type="pres">
      <dgm:prSet presAssocID="{03BB1B96-2395-4FBE-94C0-1040EFD93C4C}" presName="vSp" presStyleCnt="0"/>
      <dgm:spPr/>
    </dgm:pt>
    <dgm:pt modelId="{92A9DCD5-EC8B-4074-B41B-0BEFB15EC01E}" type="pres">
      <dgm:prSet presAssocID="{C5C0EAEB-EDC0-45DF-B334-778B5DAB6017}" presName="horFlow" presStyleCnt="0"/>
      <dgm:spPr/>
    </dgm:pt>
    <dgm:pt modelId="{C0933DDE-58C4-4ADA-991B-1CA289A8E7B7}" type="pres">
      <dgm:prSet presAssocID="{C5C0EAEB-EDC0-45DF-B334-778B5DAB6017}" presName="bigChev" presStyleLbl="node1" presStyleIdx="3" presStyleCnt="4"/>
      <dgm:spPr>
        <a:prstGeom prst="homePlate">
          <a:avLst/>
        </a:prstGeom>
      </dgm:spPr>
    </dgm:pt>
    <dgm:pt modelId="{95B65B6F-B631-4F54-86DA-20D4FFDFDD4D}" type="pres">
      <dgm:prSet presAssocID="{D73E6BFC-19D1-4B4F-BFC2-A441166E1EB8}" presName="parTrans" presStyleCnt="0"/>
      <dgm:spPr/>
    </dgm:pt>
    <dgm:pt modelId="{CEC9CA86-B147-444C-B8B4-E6394931A675}" type="pres">
      <dgm:prSet presAssocID="{4E1E4042-FB38-47F6-9D9B-475683DA8A91}" presName="node" presStyleLbl="alignAccFollowNode1" presStyleIdx="3" presStyleCnt="4" custScaleX="384233">
        <dgm:presLayoutVars>
          <dgm:bulletEnabled val="1"/>
        </dgm:presLayoutVars>
      </dgm:prSet>
      <dgm:spPr/>
    </dgm:pt>
  </dgm:ptLst>
  <dgm:cxnLst>
    <dgm:cxn modelId="{F0B51009-EEF9-4B05-88AF-27F4575CD14E}" type="presOf" srcId="{4E1E4042-FB38-47F6-9D9B-475683DA8A91}" destId="{CEC9CA86-B147-444C-B8B4-E6394931A675}" srcOrd="0" destOrd="0" presId="urn:microsoft.com/office/officeart/2005/8/layout/lProcess3"/>
    <dgm:cxn modelId="{A96CEC13-C5D9-47DF-8539-C90482B179C3}" type="presOf" srcId="{168EDCA5-A4D8-4CFE-85EE-4242FD5A0AA6}" destId="{7B24C8D7-F775-4D08-A4C2-EC2D43DCCCC8}" srcOrd="0" destOrd="0" presId="urn:microsoft.com/office/officeart/2005/8/layout/lProcess3"/>
    <dgm:cxn modelId="{03D5FF2B-B2EE-414C-BD32-80FBB208492F}" type="presOf" srcId="{B1EC9AB1-FD27-4A74-9380-1E8C23E5C376}" destId="{1360E473-FFFD-4306-AE45-88F181D1FB10}" srcOrd="0" destOrd="0" presId="urn:microsoft.com/office/officeart/2005/8/layout/lProcess3"/>
    <dgm:cxn modelId="{D30C3338-0351-4E46-931C-F4F20BA30FA2}" srcId="{C5C0EAEB-EDC0-45DF-B334-778B5DAB6017}" destId="{4E1E4042-FB38-47F6-9D9B-475683DA8A91}" srcOrd="0" destOrd="0" parTransId="{D73E6BFC-19D1-4B4F-BFC2-A441166E1EB8}" sibTransId="{1604F915-7E28-4EF3-BB55-B61627997613}"/>
    <dgm:cxn modelId="{C75B9D3C-CE48-48B2-9956-09070DD61075}" srcId="{B1EC9AB1-FD27-4A74-9380-1E8C23E5C376}" destId="{03BB1B96-2395-4FBE-94C0-1040EFD93C4C}" srcOrd="2" destOrd="0" parTransId="{AD667393-9BAC-400C-AE3F-8738D8A3E1B6}" sibTransId="{9A77F359-5F87-4588-950C-C53ABEE44960}"/>
    <dgm:cxn modelId="{27E4F041-0A1B-4622-8474-E51908324F9E}" srcId="{D13F9646-E235-414C-89CF-922DAF1A626D}" destId="{B7AEF7A1-A2F9-4B36-9FD4-DA6037B5BE11}" srcOrd="0" destOrd="0" parTransId="{40C70762-9884-4857-9646-803D39A6F76B}" sibTransId="{9ABBEEA3-3587-4292-BB92-E23E4587FAD9}"/>
    <dgm:cxn modelId="{A4A5E248-4751-4B55-A673-F92AC977FC0D}" type="presOf" srcId="{D13F9646-E235-414C-89CF-922DAF1A626D}" destId="{20A48789-8116-4C9F-B0A4-7C7C62D7523F}" srcOrd="0" destOrd="0" presId="urn:microsoft.com/office/officeart/2005/8/layout/lProcess3"/>
    <dgm:cxn modelId="{83225157-A965-4BFD-89CB-4C2494D1FC49}" type="presOf" srcId="{E76D4255-C2BE-478F-AEE4-AA4E35F9CBBD}" destId="{6E2227C0-009F-46F7-99F9-5BFCE64D3A91}" srcOrd="0" destOrd="0" presId="urn:microsoft.com/office/officeart/2005/8/layout/lProcess3"/>
    <dgm:cxn modelId="{A02EA479-2316-4AA5-A9A7-6FDD26BAFC6E}" type="presOf" srcId="{C5C0EAEB-EDC0-45DF-B334-778B5DAB6017}" destId="{C0933DDE-58C4-4ADA-991B-1CA289A8E7B7}" srcOrd="0" destOrd="0" presId="urn:microsoft.com/office/officeart/2005/8/layout/lProcess3"/>
    <dgm:cxn modelId="{54D18185-1845-43BA-ACCB-1FDBA78C1962}" srcId="{B1EC9AB1-FD27-4A74-9380-1E8C23E5C376}" destId="{C5C0EAEB-EDC0-45DF-B334-778B5DAB6017}" srcOrd="3" destOrd="0" parTransId="{0CF62325-6252-461A-A781-30AE54AE3B36}" sibTransId="{68297D13-1101-46E4-8DB9-965A18F354FE}"/>
    <dgm:cxn modelId="{C5529F85-CCF9-4EE2-B9A7-7FE2F5EA2D32}" type="presOf" srcId="{03BB1B96-2395-4FBE-94C0-1040EFD93C4C}" destId="{EB2872B4-FDE3-4EA7-A32C-000EE7637E8C}" srcOrd="0" destOrd="0" presId="urn:microsoft.com/office/officeart/2005/8/layout/lProcess3"/>
    <dgm:cxn modelId="{DA275C93-3D41-441C-9682-F27B49F6FE58}" type="presOf" srcId="{B7AEF7A1-A2F9-4B36-9FD4-DA6037B5BE11}" destId="{D0874524-C946-4E41-8B4B-F8FCA85219E9}" srcOrd="0" destOrd="0" presId="urn:microsoft.com/office/officeart/2005/8/layout/lProcess3"/>
    <dgm:cxn modelId="{2F55109C-FECA-4F7E-BA2D-D5CC4844331B}" srcId="{03BB1B96-2395-4FBE-94C0-1040EFD93C4C}" destId="{CB38EC98-20AC-4B25-A667-2051B22E3F72}" srcOrd="0" destOrd="0" parTransId="{7FC00FD3-365D-4B21-AD55-40934032C243}" sibTransId="{4D2C0137-DE12-41C3-8AEC-6D3A4C0FE355}"/>
    <dgm:cxn modelId="{0D024ABE-7E3A-405D-8BCD-6F95CD8224C7}" srcId="{B1EC9AB1-FD27-4A74-9380-1E8C23E5C376}" destId="{E76D4255-C2BE-478F-AEE4-AA4E35F9CBBD}" srcOrd="0" destOrd="0" parTransId="{9018C2B6-149F-4AE7-9467-63FFAB8CBF1E}" sibTransId="{D7E5A477-DD98-423B-9B29-BB2CAC377C97}"/>
    <dgm:cxn modelId="{E3E799C5-E19A-4ABC-A520-4E01B1CE8F30}" srcId="{B1EC9AB1-FD27-4A74-9380-1E8C23E5C376}" destId="{D13F9646-E235-414C-89CF-922DAF1A626D}" srcOrd="1" destOrd="0" parTransId="{57A2DA88-687E-4714-8D19-6C9A0DB8AB77}" sibTransId="{27830BFF-8B53-46A1-911B-7CA85127B51B}"/>
    <dgm:cxn modelId="{67D2ADDF-6142-4102-8823-973ADB4F6AB0}" type="presOf" srcId="{CB38EC98-20AC-4B25-A667-2051B22E3F72}" destId="{0B996F96-D616-4DE7-B45A-B1D8C862860B}" srcOrd="0" destOrd="0" presId="urn:microsoft.com/office/officeart/2005/8/layout/lProcess3"/>
    <dgm:cxn modelId="{676753E2-B872-4255-A6CC-7DB89BC1BC3A}" srcId="{E76D4255-C2BE-478F-AEE4-AA4E35F9CBBD}" destId="{168EDCA5-A4D8-4CFE-85EE-4242FD5A0AA6}" srcOrd="0" destOrd="0" parTransId="{9CE7D958-9A27-4B5B-A9E6-ECDDAEA11184}" sibTransId="{BB79F0E9-A068-4D3F-A4A0-A766A05BE835}"/>
    <dgm:cxn modelId="{8E26D2FB-004B-4569-A03A-E7BBB19C9234}" type="presParOf" srcId="{1360E473-FFFD-4306-AE45-88F181D1FB10}" destId="{33AFC7C9-5BCD-4005-AB3D-097A6F733A92}" srcOrd="0" destOrd="0" presId="urn:microsoft.com/office/officeart/2005/8/layout/lProcess3"/>
    <dgm:cxn modelId="{84FE8522-F88B-4846-B56B-419110580241}" type="presParOf" srcId="{33AFC7C9-5BCD-4005-AB3D-097A6F733A92}" destId="{6E2227C0-009F-46F7-99F9-5BFCE64D3A91}" srcOrd="0" destOrd="0" presId="urn:microsoft.com/office/officeart/2005/8/layout/lProcess3"/>
    <dgm:cxn modelId="{B1EA2A84-174F-483D-BA45-B8F750F3B665}" type="presParOf" srcId="{33AFC7C9-5BCD-4005-AB3D-097A6F733A92}" destId="{00B4F53A-607D-4A5F-82A1-90792FE41594}" srcOrd="1" destOrd="0" presId="urn:microsoft.com/office/officeart/2005/8/layout/lProcess3"/>
    <dgm:cxn modelId="{2468CA26-EFC6-414A-85BB-CEAF5030C0D4}" type="presParOf" srcId="{33AFC7C9-5BCD-4005-AB3D-097A6F733A92}" destId="{7B24C8D7-F775-4D08-A4C2-EC2D43DCCCC8}" srcOrd="2" destOrd="0" presId="urn:microsoft.com/office/officeart/2005/8/layout/lProcess3"/>
    <dgm:cxn modelId="{AC1B65D6-3359-4A1D-946F-C0B300DC1F23}" type="presParOf" srcId="{1360E473-FFFD-4306-AE45-88F181D1FB10}" destId="{7E4EF9C2-A9F2-45BF-B76A-E1452EB3E5DD}" srcOrd="1" destOrd="0" presId="urn:microsoft.com/office/officeart/2005/8/layout/lProcess3"/>
    <dgm:cxn modelId="{7AA50910-60F9-4833-8C13-5B19FF1EA8E8}" type="presParOf" srcId="{1360E473-FFFD-4306-AE45-88F181D1FB10}" destId="{2B42CB41-BC05-46E7-B978-37CACD35FD04}" srcOrd="2" destOrd="0" presId="urn:microsoft.com/office/officeart/2005/8/layout/lProcess3"/>
    <dgm:cxn modelId="{C952376D-F843-4AE6-A814-B7024BFD9CA7}" type="presParOf" srcId="{2B42CB41-BC05-46E7-B978-37CACD35FD04}" destId="{20A48789-8116-4C9F-B0A4-7C7C62D7523F}" srcOrd="0" destOrd="0" presId="urn:microsoft.com/office/officeart/2005/8/layout/lProcess3"/>
    <dgm:cxn modelId="{20468538-9351-451D-972F-85A9818B72A9}" type="presParOf" srcId="{2B42CB41-BC05-46E7-B978-37CACD35FD04}" destId="{6F07F2FF-39F9-4FB8-927E-58B676BE8F7C}" srcOrd="1" destOrd="0" presId="urn:microsoft.com/office/officeart/2005/8/layout/lProcess3"/>
    <dgm:cxn modelId="{0D39E10E-99BF-4A44-93E6-23666030BCF8}" type="presParOf" srcId="{2B42CB41-BC05-46E7-B978-37CACD35FD04}" destId="{D0874524-C946-4E41-8B4B-F8FCA85219E9}" srcOrd="2" destOrd="0" presId="urn:microsoft.com/office/officeart/2005/8/layout/lProcess3"/>
    <dgm:cxn modelId="{661CA069-8787-4B33-9ED6-E3C1677E694B}" type="presParOf" srcId="{1360E473-FFFD-4306-AE45-88F181D1FB10}" destId="{1F74B846-A8E6-486B-99FD-24C66BBA6742}" srcOrd="3" destOrd="0" presId="urn:microsoft.com/office/officeart/2005/8/layout/lProcess3"/>
    <dgm:cxn modelId="{F8A9294A-8D5A-4C99-8D80-609E91546A0A}" type="presParOf" srcId="{1360E473-FFFD-4306-AE45-88F181D1FB10}" destId="{A4597493-325D-458B-96FE-4D72593E6BFA}" srcOrd="4" destOrd="0" presId="urn:microsoft.com/office/officeart/2005/8/layout/lProcess3"/>
    <dgm:cxn modelId="{EB436794-CE65-4D1D-AD83-EB5A7495D744}" type="presParOf" srcId="{A4597493-325D-458B-96FE-4D72593E6BFA}" destId="{EB2872B4-FDE3-4EA7-A32C-000EE7637E8C}" srcOrd="0" destOrd="0" presId="urn:microsoft.com/office/officeart/2005/8/layout/lProcess3"/>
    <dgm:cxn modelId="{6FC1FD6C-FA28-4E2D-AB9E-40E7147CB422}" type="presParOf" srcId="{A4597493-325D-458B-96FE-4D72593E6BFA}" destId="{13CBA7E1-32D7-4037-85AA-F93C9B015B24}" srcOrd="1" destOrd="0" presId="urn:microsoft.com/office/officeart/2005/8/layout/lProcess3"/>
    <dgm:cxn modelId="{AF314049-B12A-44DD-868B-1DA43F247802}" type="presParOf" srcId="{A4597493-325D-458B-96FE-4D72593E6BFA}" destId="{0B996F96-D616-4DE7-B45A-B1D8C862860B}" srcOrd="2" destOrd="0" presId="urn:microsoft.com/office/officeart/2005/8/layout/lProcess3"/>
    <dgm:cxn modelId="{F4A594EF-0BE4-47AC-AB76-3B7FD9BF5659}" type="presParOf" srcId="{1360E473-FFFD-4306-AE45-88F181D1FB10}" destId="{DB3EAA83-9D31-474C-B35F-B2891C44B864}" srcOrd="5" destOrd="0" presId="urn:microsoft.com/office/officeart/2005/8/layout/lProcess3"/>
    <dgm:cxn modelId="{6C88027B-DDCE-4ACA-884B-F1F5FFAB6B0E}" type="presParOf" srcId="{1360E473-FFFD-4306-AE45-88F181D1FB10}" destId="{92A9DCD5-EC8B-4074-B41B-0BEFB15EC01E}" srcOrd="6" destOrd="0" presId="urn:microsoft.com/office/officeart/2005/8/layout/lProcess3"/>
    <dgm:cxn modelId="{0B0B64F7-CD02-4876-B04E-08932B762FE5}" type="presParOf" srcId="{92A9DCD5-EC8B-4074-B41B-0BEFB15EC01E}" destId="{C0933DDE-58C4-4ADA-991B-1CA289A8E7B7}" srcOrd="0" destOrd="0" presId="urn:microsoft.com/office/officeart/2005/8/layout/lProcess3"/>
    <dgm:cxn modelId="{13340330-5C00-48DF-87EE-049A213474CE}" type="presParOf" srcId="{92A9DCD5-EC8B-4074-B41B-0BEFB15EC01E}" destId="{95B65B6F-B631-4F54-86DA-20D4FFDFDD4D}" srcOrd="1" destOrd="0" presId="urn:microsoft.com/office/officeart/2005/8/layout/lProcess3"/>
    <dgm:cxn modelId="{3A877725-9717-494B-8A91-36EC144483C7}" type="presParOf" srcId="{92A9DCD5-EC8B-4074-B41B-0BEFB15EC01E}" destId="{CEC9CA86-B147-444C-B8B4-E6394931A675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EC9AB1-FD27-4A74-9380-1E8C23E5C376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784204-353E-42F8-9D2B-2A7C041D89AE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Chapter 10</a:t>
          </a:r>
        </a:p>
      </dgm:t>
    </dgm:pt>
    <dgm:pt modelId="{98D2C253-C7DD-4DCB-A3DF-9FDD54E0ED39}" type="parTrans" cxnId="{05FDA930-D8A9-49DF-8951-6F4B2A86F5A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5206E9-502C-45A9-B881-E2EE860E612A}" type="sibTrans" cxnId="{05FDA930-D8A9-49DF-8951-6F4B2A86F5AC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98946C-E43D-4D2B-8862-20139CB5EF8C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Chapter 11</a:t>
          </a:r>
        </a:p>
      </dgm:t>
    </dgm:pt>
    <dgm:pt modelId="{93378FF7-B78F-408F-9614-2559D86B3AB5}" type="parTrans" cxnId="{706B3FC3-1136-4DCE-A488-CF5DF941EAE3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AA90C6-9D99-42B8-9590-D6B9E5FFB3B0}" type="sibTrans" cxnId="{706B3FC3-1136-4DCE-A488-CF5DF941EAE3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700ECF-C411-4EA6-9211-0C206A17041F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Chapter 12</a:t>
          </a:r>
        </a:p>
      </dgm:t>
    </dgm:pt>
    <dgm:pt modelId="{0F0FB753-3069-4C7C-9CB2-7A2777028463}" type="parTrans" cxnId="{88D3CF74-465B-4224-8945-D05B013641BA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8DD6FE-ABF5-4989-A47A-C04C55DDE7B2}" type="sibTrans" cxnId="{88D3CF74-465B-4224-8945-D05B013641BA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593CCF-E46C-4D7D-B2C8-5C0D560DA28C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Chapter 13</a:t>
          </a:r>
        </a:p>
      </dgm:t>
    </dgm:pt>
    <dgm:pt modelId="{8C8C81A3-1CB9-46B8-B1AB-EA08F25F4314}" type="parTrans" cxnId="{FA8156EF-EDBC-4FD3-8D0A-E6A75F842C7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439E02-8953-4462-9F09-4B2404BFB5DA}" type="sibTrans" cxnId="{FA8156EF-EDBC-4FD3-8D0A-E6A75F842C7D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151D0E-BFA9-4B6C-BA8F-50582F7DA363}">
      <dgm:prSet custT="1"/>
      <dgm:spPr/>
      <dgm:t>
        <a:bodyPr/>
        <a:lstStyle/>
        <a:p>
          <a:pPr algn="l"/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How Much Should a Corporation Borrow?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C8C943-345B-4A64-A6BE-520B614EC5D2}" type="parTrans" cxnId="{33C37DC8-86C2-4E9C-9587-02B27D4AE011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6AC05BE-6155-4172-822B-BA69B7CF0F87}" type="sibTrans" cxnId="{33C37DC8-86C2-4E9C-9587-02B27D4AE011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A7D7C2-F368-4D1F-9B4D-41CC29C45F70}">
      <dgm:prSet custT="1"/>
      <dgm:spPr/>
      <dgm:t>
        <a:bodyPr/>
        <a:lstStyle/>
        <a:p>
          <a:pPr algn="l"/>
          <a:r>
            <a:rPr lang="en-GB" sz="2000" b="1" dirty="0">
              <a:latin typeface="Arial" panose="020B0604020202020204" pitchFamily="34" charset="0"/>
              <a:cs typeface="Arial" panose="020B0604020202020204" pitchFamily="34" charset="0"/>
            </a:rPr>
            <a:t>Credit Risk and the Value of Corporate Debt</a:t>
          </a:r>
          <a:r>
            <a:rPr lang="en-GB" sz="2000" b="1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B9146F-696D-4AD5-A64F-05E9F3AF5893}" type="parTrans" cxnId="{21BD9902-BA13-4857-BF2A-06C03E30930B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39F0B0-DB47-49F0-B3C8-876CECAD79BC}" type="sibTrans" cxnId="{21BD9902-BA13-4857-BF2A-06C03E30930B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9F9246-52E8-4C6C-A8D0-E891B5285E17}">
      <dgm:prSet custT="1"/>
      <dgm:spPr/>
      <dgm:t>
        <a:bodyPr/>
        <a:lstStyle/>
        <a:p>
          <a:pPr algn="l"/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Financial Analysis</a:t>
          </a:r>
        </a:p>
      </dgm:t>
    </dgm:pt>
    <dgm:pt modelId="{BECA52BF-9C0A-464A-B39B-7F9D1E73864D}" type="parTrans" cxnId="{E8EE7BAD-28DB-4E7F-B2D9-A07F692510E5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EA27C5-D689-44E9-B946-27DD271E14A5}" type="sibTrans" cxnId="{E8EE7BAD-28DB-4E7F-B2D9-A07F692510E5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598555-A573-4304-9EB0-A57E333305D2}">
      <dgm:prSet custT="1"/>
      <dgm:spPr/>
      <dgm:t>
        <a:bodyPr/>
        <a:lstStyle/>
        <a:p>
          <a:pPr algn="l"/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Financial Planning</a:t>
          </a:r>
        </a:p>
      </dgm:t>
    </dgm:pt>
    <dgm:pt modelId="{EE3B36DC-D789-469C-961C-4570388EB834}" type="parTrans" cxnId="{F4EB97BA-047B-4AC6-81A4-ACF1349ACCB7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54D91B-4AAF-41EB-909E-10867E05A6F3}" type="sibTrans" cxnId="{F4EB97BA-047B-4AC6-81A4-ACF1349ACCB7}">
      <dgm:prSet/>
      <dgm:spPr/>
      <dgm:t>
        <a:bodyPr/>
        <a:lstStyle/>
        <a:p>
          <a:endParaRPr lang="en-US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7C4EB0-0E57-4A7E-ABE8-DDD08771A5EB}">
      <dgm:prSet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Chapter 14</a:t>
          </a:r>
        </a:p>
      </dgm:t>
    </dgm:pt>
    <dgm:pt modelId="{DC25A8BD-B8A0-49B2-A6A9-8B25A8677031}" type="parTrans" cxnId="{6BA29413-76FE-413F-8347-A80775D0025F}">
      <dgm:prSet/>
      <dgm:spPr/>
      <dgm:t>
        <a:bodyPr/>
        <a:lstStyle/>
        <a:p>
          <a:endParaRPr lang="en-US"/>
        </a:p>
      </dgm:t>
    </dgm:pt>
    <dgm:pt modelId="{5BC9EC20-4486-4E30-B6FA-6CFC9D6BE991}" type="sibTrans" cxnId="{6BA29413-76FE-413F-8347-A80775D0025F}">
      <dgm:prSet/>
      <dgm:spPr/>
      <dgm:t>
        <a:bodyPr/>
        <a:lstStyle/>
        <a:p>
          <a:endParaRPr lang="en-US"/>
        </a:p>
      </dgm:t>
    </dgm:pt>
    <dgm:pt modelId="{7A08F767-C423-477D-BDAD-63168ED30BD2}">
      <dgm:prSet custT="1"/>
      <dgm:spPr/>
      <dgm:t>
        <a:bodyPr/>
        <a:lstStyle/>
        <a:p>
          <a:pPr algn="l"/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Working Capital Management</a:t>
          </a:r>
        </a:p>
      </dgm:t>
    </dgm:pt>
    <dgm:pt modelId="{2FBC2CAC-D151-4CAD-BFC5-B07C09E4BC40}" type="parTrans" cxnId="{C24E82F0-85DB-4ACF-A780-46C843791C52}">
      <dgm:prSet/>
      <dgm:spPr/>
      <dgm:t>
        <a:bodyPr/>
        <a:lstStyle/>
        <a:p>
          <a:endParaRPr lang="en-US"/>
        </a:p>
      </dgm:t>
    </dgm:pt>
    <dgm:pt modelId="{11A06FE5-B7E0-4398-BC2C-B64FADFE8F17}" type="sibTrans" cxnId="{C24E82F0-85DB-4ACF-A780-46C843791C52}">
      <dgm:prSet/>
      <dgm:spPr/>
      <dgm:t>
        <a:bodyPr/>
        <a:lstStyle/>
        <a:p>
          <a:endParaRPr lang="en-US"/>
        </a:p>
      </dgm:t>
    </dgm:pt>
    <dgm:pt modelId="{1360E473-FFFD-4306-AE45-88F181D1FB10}" type="pres">
      <dgm:prSet presAssocID="{B1EC9AB1-FD27-4A74-9380-1E8C23E5C376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7809F8D1-AFD3-4F4D-88FB-675545DC4B89}" type="pres">
      <dgm:prSet presAssocID="{88784204-353E-42F8-9D2B-2A7C041D89AE}" presName="horFlow" presStyleCnt="0"/>
      <dgm:spPr/>
    </dgm:pt>
    <dgm:pt modelId="{906F924A-CC01-4A9F-9680-58303D72A0AD}" type="pres">
      <dgm:prSet presAssocID="{88784204-353E-42F8-9D2B-2A7C041D89AE}" presName="bigChev" presStyleLbl="node1" presStyleIdx="0" presStyleCnt="5"/>
      <dgm:spPr>
        <a:prstGeom prst="homePlate">
          <a:avLst/>
        </a:prstGeom>
      </dgm:spPr>
    </dgm:pt>
    <dgm:pt modelId="{794F0BE0-21FD-4347-8DBE-E66216C09087}" type="pres">
      <dgm:prSet presAssocID="{09C8C943-345B-4A64-A6BE-520B614EC5D2}" presName="parTrans" presStyleCnt="0"/>
      <dgm:spPr/>
    </dgm:pt>
    <dgm:pt modelId="{CFD56CE3-AE0E-4C65-98F3-C42FA4060085}" type="pres">
      <dgm:prSet presAssocID="{67151D0E-BFA9-4B6C-BA8F-50582F7DA363}" presName="node" presStyleLbl="alignAccFollowNode1" presStyleIdx="0" presStyleCnt="5" custScaleX="448119" custScaleY="132126">
        <dgm:presLayoutVars>
          <dgm:bulletEnabled val="1"/>
        </dgm:presLayoutVars>
      </dgm:prSet>
      <dgm:spPr/>
    </dgm:pt>
    <dgm:pt modelId="{FE07D8F0-416C-433D-AA49-89CEACF9B1AC}" type="pres">
      <dgm:prSet presAssocID="{88784204-353E-42F8-9D2B-2A7C041D89AE}" presName="vSp" presStyleCnt="0"/>
      <dgm:spPr/>
    </dgm:pt>
    <dgm:pt modelId="{945BADA6-E8F5-483B-AE8D-A5F1252B87FB}" type="pres">
      <dgm:prSet presAssocID="{EB98946C-E43D-4D2B-8862-20139CB5EF8C}" presName="horFlow" presStyleCnt="0"/>
      <dgm:spPr/>
    </dgm:pt>
    <dgm:pt modelId="{D858B5BA-E367-4E85-BEE4-8B7C04820D17}" type="pres">
      <dgm:prSet presAssocID="{EB98946C-E43D-4D2B-8862-20139CB5EF8C}" presName="bigChev" presStyleLbl="node1" presStyleIdx="1" presStyleCnt="5"/>
      <dgm:spPr>
        <a:prstGeom prst="homePlate">
          <a:avLst/>
        </a:prstGeom>
      </dgm:spPr>
    </dgm:pt>
    <dgm:pt modelId="{B94458C0-797A-47AC-9D1F-ED167F15D442}" type="pres">
      <dgm:prSet presAssocID="{8BB9146F-696D-4AD5-A64F-05E9F3AF5893}" presName="parTrans" presStyleCnt="0"/>
      <dgm:spPr/>
    </dgm:pt>
    <dgm:pt modelId="{66C6029A-5242-47D0-B4CB-9E297948B017}" type="pres">
      <dgm:prSet presAssocID="{2DA7D7C2-F368-4D1F-9B4D-41CC29C45F70}" presName="node" presStyleLbl="alignAccFollowNode1" presStyleIdx="1" presStyleCnt="5" custScaleX="448119" custScaleY="132126">
        <dgm:presLayoutVars>
          <dgm:bulletEnabled val="1"/>
        </dgm:presLayoutVars>
      </dgm:prSet>
      <dgm:spPr/>
    </dgm:pt>
    <dgm:pt modelId="{C28295E3-0BA3-4231-AB06-340D33606480}" type="pres">
      <dgm:prSet presAssocID="{EB98946C-E43D-4D2B-8862-20139CB5EF8C}" presName="vSp" presStyleCnt="0"/>
      <dgm:spPr/>
    </dgm:pt>
    <dgm:pt modelId="{F3CBAC84-DC9C-4B02-8F8D-8AD6492EC843}" type="pres">
      <dgm:prSet presAssocID="{5F700ECF-C411-4EA6-9211-0C206A17041F}" presName="horFlow" presStyleCnt="0"/>
      <dgm:spPr/>
    </dgm:pt>
    <dgm:pt modelId="{318042E0-208D-4059-8CC3-1514240C9BD6}" type="pres">
      <dgm:prSet presAssocID="{5F700ECF-C411-4EA6-9211-0C206A17041F}" presName="bigChev" presStyleLbl="node1" presStyleIdx="2" presStyleCnt="5"/>
      <dgm:spPr>
        <a:prstGeom prst="homePlate">
          <a:avLst/>
        </a:prstGeom>
      </dgm:spPr>
    </dgm:pt>
    <dgm:pt modelId="{3AEF9FEC-38A6-43DB-A485-9B8A425CB1A9}" type="pres">
      <dgm:prSet presAssocID="{BECA52BF-9C0A-464A-B39B-7F9D1E73864D}" presName="parTrans" presStyleCnt="0"/>
      <dgm:spPr/>
    </dgm:pt>
    <dgm:pt modelId="{106CD52A-32D8-4F46-8BCC-010D04F3F057}" type="pres">
      <dgm:prSet presAssocID="{D99F9246-52E8-4C6C-A8D0-E891B5285E17}" presName="node" presStyleLbl="alignAccFollowNode1" presStyleIdx="2" presStyleCnt="5" custScaleX="448119" custScaleY="132126">
        <dgm:presLayoutVars>
          <dgm:bulletEnabled val="1"/>
        </dgm:presLayoutVars>
      </dgm:prSet>
      <dgm:spPr/>
    </dgm:pt>
    <dgm:pt modelId="{D83E3718-2DC1-44B9-91EE-5CDCB80D32CD}" type="pres">
      <dgm:prSet presAssocID="{5F700ECF-C411-4EA6-9211-0C206A17041F}" presName="vSp" presStyleCnt="0"/>
      <dgm:spPr/>
    </dgm:pt>
    <dgm:pt modelId="{DD131FD3-135B-4C3A-B25A-A52074545351}" type="pres">
      <dgm:prSet presAssocID="{AB593CCF-E46C-4D7D-B2C8-5C0D560DA28C}" presName="horFlow" presStyleCnt="0"/>
      <dgm:spPr/>
    </dgm:pt>
    <dgm:pt modelId="{2B2BA052-87BA-45D4-8E50-6D8102BEEC72}" type="pres">
      <dgm:prSet presAssocID="{AB593CCF-E46C-4D7D-B2C8-5C0D560DA28C}" presName="bigChev" presStyleLbl="node1" presStyleIdx="3" presStyleCnt="5"/>
      <dgm:spPr>
        <a:prstGeom prst="homePlate">
          <a:avLst/>
        </a:prstGeom>
      </dgm:spPr>
    </dgm:pt>
    <dgm:pt modelId="{49722AB0-6E6B-4CB5-A859-2A0C7FDA5AB1}" type="pres">
      <dgm:prSet presAssocID="{2FBC2CAC-D151-4CAD-BFC5-B07C09E4BC40}" presName="parTrans" presStyleCnt="0"/>
      <dgm:spPr/>
    </dgm:pt>
    <dgm:pt modelId="{3B642639-DDE1-490A-AC5A-51743D9BB432}" type="pres">
      <dgm:prSet presAssocID="{7A08F767-C423-477D-BDAD-63168ED30BD2}" presName="node" presStyleLbl="alignAccFollowNode1" presStyleIdx="3" presStyleCnt="5" custScaleX="449667" custScaleY="114802">
        <dgm:presLayoutVars>
          <dgm:bulletEnabled val="1"/>
        </dgm:presLayoutVars>
      </dgm:prSet>
      <dgm:spPr/>
    </dgm:pt>
    <dgm:pt modelId="{FB57B0CB-C8CC-4D32-A1FC-64CA2FC1F551}" type="pres">
      <dgm:prSet presAssocID="{AB593CCF-E46C-4D7D-B2C8-5C0D560DA28C}" presName="vSp" presStyleCnt="0"/>
      <dgm:spPr/>
    </dgm:pt>
    <dgm:pt modelId="{1D854BE9-0442-461E-9542-EED1DB9828FE}" type="pres">
      <dgm:prSet presAssocID="{677C4EB0-0E57-4A7E-ABE8-DDD08771A5EB}" presName="horFlow" presStyleCnt="0"/>
      <dgm:spPr/>
    </dgm:pt>
    <dgm:pt modelId="{8B5BFD2D-F9D2-410D-A6D4-F268BA3E20A1}" type="pres">
      <dgm:prSet presAssocID="{677C4EB0-0E57-4A7E-ABE8-DDD08771A5EB}" presName="bigChev" presStyleLbl="node1" presStyleIdx="4" presStyleCnt="5"/>
      <dgm:spPr>
        <a:prstGeom prst="homePlate">
          <a:avLst/>
        </a:prstGeom>
      </dgm:spPr>
    </dgm:pt>
    <dgm:pt modelId="{CB7DAC69-DAB0-4734-8158-9444B1872D9C}" type="pres">
      <dgm:prSet presAssocID="{EE3B36DC-D789-469C-961C-4570388EB834}" presName="parTrans" presStyleCnt="0"/>
      <dgm:spPr/>
    </dgm:pt>
    <dgm:pt modelId="{FE1B093A-B098-4579-A83E-3FE660C90F63}" type="pres">
      <dgm:prSet presAssocID="{F1598555-A573-4304-9EB0-A57E333305D2}" presName="node" presStyleLbl="alignAccFollowNode1" presStyleIdx="4" presStyleCnt="5" custScaleX="448119" custScaleY="132126">
        <dgm:presLayoutVars>
          <dgm:bulletEnabled val="1"/>
        </dgm:presLayoutVars>
      </dgm:prSet>
      <dgm:spPr/>
    </dgm:pt>
  </dgm:ptLst>
  <dgm:cxnLst>
    <dgm:cxn modelId="{21BD9902-BA13-4857-BF2A-06C03E30930B}" srcId="{EB98946C-E43D-4D2B-8862-20139CB5EF8C}" destId="{2DA7D7C2-F368-4D1F-9B4D-41CC29C45F70}" srcOrd="0" destOrd="0" parTransId="{8BB9146F-696D-4AD5-A64F-05E9F3AF5893}" sibTransId="{C239F0B0-DB47-49F0-B3C8-876CECAD79BC}"/>
    <dgm:cxn modelId="{6BA29413-76FE-413F-8347-A80775D0025F}" srcId="{B1EC9AB1-FD27-4A74-9380-1E8C23E5C376}" destId="{677C4EB0-0E57-4A7E-ABE8-DDD08771A5EB}" srcOrd="4" destOrd="0" parTransId="{DC25A8BD-B8A0-49B2-A6A9-8B25A8677031}" sibTransId="{5BC9EC20-4486-4E30-B6FA-6CFC9D6BE991}"/>
    <dgm:cxn modelId="{62DF8322-0311-4336-A4E4-87AB1F489747}" type="presOf" srcId="{F1598555-A573-4304-9EB0-A57E333305D2}" destId="{FE1B093A-B098-4579-A83E-3FE660C90F63}" srcOrd="0" destOrd="0" presId="urn:microsoft.com/office/officeart/2005/8/layout/lProcess3"/>
    <dgm:cxn modelId="{05FDA930-D8A9-49DF-8951-6F4B2A86F5AC}" srcId="{B1EC9AB1-FD27-4A74-9380-1E8C23E5C376}" destId="{88784204-353E-42F8-9D2B-2A7C041D89AE}" srcOrd="0" destOrd="0" parTransId="{98D2C253-C7DD-4DCB-A3DF-9FDD54E0ED39}" sibTransId="{B95206E9-502C-45A9-B881-E2EE860E612A}"/>
    <dgm:cxn modelId="{57B8343E-D13C-4836-9191-B61B7608A647}" type="presOf" srcId="{D99F9246-52E8-4C6C-A8D0-E891B5285E17}" destId="{106CD52A-32D8-4F46-8BCC-010D04F3F057}" srcOrd="0" destOrd="0" presId="urn:microsoft.com/office/officeart/2005/8/layout/lProcess3"/>
    <dgm:cxn modelId="{80875C42-1D66-4DF5-9415-FB9C0ACA5E38}" type="presOf" srcId="{B1EC9AB1-FD27-4A74-9380-1E8C23E5C376}" destId="{1360E473-FFFD-4306-AE45-88F181D1FB10}" srcOrd="0" destOrd="0" presId="urn:microsoft.com/office/officeart/2005/8/layout/lProcess3"/>
    <dgm:cxn modelId="{CFC9AF63-9428-4C9A-B26A-59B782961C60}" type="presOf" srcId="{7A08F767-C423-477D-BDAD-63168ED30BD2}" destId="{3B642639-DDE1-490A-AC5A-51743D9BB432}" srcOrd="0" destOrd="0" presId="urn:microsoft.com/office/officeart/2005/8/layout/lProcess3"/>
    <dgm:cxn modelId="{88D3CF74-465B-4224-8945-D05B013641BA}" srcId="{B1EC9AB1-FD27-4A74-9380-1E8C23E5C376}" destId="{5F700ECF-C411-4EA6-9211-0C206A17041F}" srcOrd="2" destOrd="0" parTransId="{0F0FB753-3069-4C7C-9CB2-7A2777028463}" sibTransId="{ED8DD6FE-ABF5-4989-A47A-C04C55DDE7B2}"/>
    <dgm:cxn modelId="{05C1ED95-6A7D-43C3-8C8C-DE947D52402D}" type="presOf" srcId="{67151D0E-BFA9-4B6C-BA8F-50582F7DA363}" destId="{CFD56CE3-AE0E-4C65-98F3-C42FA4060085}" srcOrd="0" destOrd="0" presId="urn:microsoft.com/office/officeart/2005/8/layout/lProcess3"/>
    <dgm:cxn modelId="{5AFA8C9A-F945-468A-98E9-187B014A6BEE}" type="presOf" srcId="{AB593CCF-E46C-4D7D-B2C8-5C0D560DA28C}" destId="{2B2BA052-87BA-45D4-8E50-6D8102BEEC72}" srcOrd="0" destOrd="0" presId="urn:microsoft.com/office/officeart/2005/8/layout/lProcess3"/>
    <dgm:cxn modelId="{A559E5AB-DD3D-42C2-940C-8D1CE6A0072B}" type="presOf" srcId="{677C4EB0-0E57-4A7E-ABE8-DDD08771A5EB}" destId="{8B5BFD2D-F9D2-410D-A6D4-F268BA3E20A1}" srcOrd="0" destOrd="0" presId="urn:microsoft.com/office/officeart/2005/8/layout/lProcess3"/>
    <dgm:cxn modelId="{E8EE7BAD-28DB-4E7F-B2D9-A07F692510E5}" srcId="{5F700ECF-C411-4EA6-9211-0C206A17041F}" destId="{D99F9246-52E8-4C6C-A8D0-E891B5285E17}" srcOrd="0" destOrd="0" parTransId="{BECA52BF-9C0A-464A-B39B-7F9D1E73864D}" sibTransId="{80EA27C5-D689-44E9-B946-27DD271E14A5}"/>
    <dgm:cxn modelId="{2C534AB3-24B4-4C4F-B17A-665DCD7C282A}" type="presOf" srcId="{5F700ECF-C411-4EA6-9211-0C206A17041F}" destId="{318042E0-208D-4059-8CC3-1514240C9BD6}" srcOrd="0" destOrd="0" presId="urn:microsoft.com/office/officeart/2005/8/layout/lProcess3"/>
    <dgm:cxn modelId="{F4EB97BA-047B-4AC6-81A4-ACF1349ACCB7}" srcId="{677C4EB0-0E57-4A7E-ABE8-DDD08771A5EB}" destId="{F1598555-A573-4304-9EB0-A57E333305D2}" srcOrd="0" destOrd="0" parTransId="{EE3B36DC-D789-469C-961C-4570388EB834}" sibTransId="{6154D91B-4AAF-41EB-909E-10867E05A6F3}"/>
    <dgm:cxn modelId="{706B3FC3-1136-4DCE-A488-CF5DF941EAE3}" srcId="{B1EC9AB1-FD27-4A74-9380-1E8C23E5C376}" destId="{EB98946C-E43D-4D2B-8862-20139CB5EF8C}" srcOrd="1" destOrd="0" parTransId="{93378FF7-B78F-408F-9614-2559D86B3AB5}" sibTransId="{D6AA90C6-9D99-42B8-9590-D6B9E5FFB3B0}"/>
    <dgm:cxn modelId="{33C37DC8-86C2-4E9C-9587-02B27D4AE011}" srcId="{88784204-353E-42F8-9D2B-2A7C041D89AE}" destId="{67151D0E-BFA9-4B6C-BA8F-50582F7DA363}" srcOrd="0" destOrd="0" parTransId="{09C8C943-345B-4A64-A6BE-520B614EC5D2}" sibTransId="{B6AC05BE-6155-4172-822B-BA69B7CF0F87}"/>
    <dgm:cxn modelId="{57CC3FDD-F3CB-4FC4-9F51-A69F9EF80500}" type="presOf" srcId="{2DA7D7C2-F368-4D1F-9B4D-41CC29C45F70}" destId="{66C6029A-5242-47D0-B4CB-9E297948B017}" srcOrd="0" destOrd="0" presId="urn:microsoft.com/office/officeart/2005/8/layout/lProcess3"/>
    <dgm:cxn modelId="{FA8156EF-EDBC-4FD3-8D0A-E6A75F842C7D}" srcId="{B1EC9AB1-FD27-4A74-9380-1E8C23E5C376}" destId="{AB593CCF-E46C-4D7D-B2C8-5C0D560DA28C}" srcOrd="3" destOrd="0" parTransId="{8C8C81A3-1CB9-46B8-B1AB-EA08F25F4314}" sibTransId="{33439E02-8953-4462-9F09-4B2404BFB5DA}"/>
    <dgm:cxn modelId="{C24E82F0-85DB-4ACF-A780-46C843791C52}" srcId="{AB593CCF-E46C-4D7D-B2C8-5C0D560DA28C}" destId="{7A08F767-C423-477D-BDAD-63168ED30BD2}" srcOrd="0" destOrd="0" parTransId="{2FBC2CAC-D151-4CAD-BFC5-B07C09E4BC40}" sibTransId="{11A06FE5-B7E0-4398-BC2C-B64FADFE8F17}"/>
    <dgm:cxn modelId="{7134F8F1-3FA6-4DB2-9C4D-39D83E902918}" type="presOf" srcId="{EB98946C-E43D-4D2B-8862-20139CB5EF8C}" destId="{D858B5BA-E367-4E85-BEE4-8B7C04820D17}" srcOrd="0" destOrd="0" presId="urn:microsoft.com/office/officeart/2005/8/layout/lProcess3"/>
    <dgm:cxn modelId="{7F26D4F9-088A-4CAB-8821-F1FC7147AE7F}" type="presOf" srcId="{88784204-353E-42F8-9D2B-2A7C041D89AE}" destId="{906F924A-CC01-4A9F-9680-58303D72A0AD}" srcOrd="0" destOrd="0" presId="urn:microsoft.com/office/officeart/2005/8/layout/lProcess3"/>
    <dgm:cxn modelId="{45DE78DB-A936-4476-94F5-31A748F3B9B1}" type="presParOf" srcId="{1360E473-FFFD-4306-AE45-88F181D1FB10}" destId="{7809F8D1-AFD3-4F4D-88FB-675545DC4B89}" srcOrd="0" destOrd="0" presId="urn:microsoft.com/office/officeart/2005/8/layout/lProcess3"/>
    <dgm:cxn modelId="{6CFDFE6A-5FDF-476B-80CC-AF8234C9E46B}" type="presParOf" srcId="{7809F8D1-AFD3-4F4D-88FB-675545DC4B89}" destId="{906F924A-CC01-4A9F-9680-58303D72A0AD}" srcOrd="0" destOrd="0" presId="urn:microsoft.com/office/officeart/2005/8/layout/lProcess3"/>
    <dgm:cxn modelId="{FE296752-F134-4D0C-A09C-94A4BE47D2B3}" type="presParOf" srcId="{7809F8D1-AFD3-4F4D-88FB-675545DC4B89}" destId="{794F0BE0-21FD-4347-8DBE-E66216C09087}" srcOrd="1" destOrd="0" presId="urn:microsoft.com/office/officeart/2005/8/layout/lProcess3"/>
    <dgm:cxn modelId="{DBC71B74-56EA-47CA-A141-504CFA0472B5}" type="presParOf" srcId="{7809F8D1-AFD3-4F4D-88FB-675545DC4B89}" destId="{CFD56CE3-AE0E-4C65-98F3-C42FA4060085}" srcOrd="2" destOrd="0" presId="urn:microsoft.com/office/officeart/2005/8/layout/lProcess3"/>
    <dgm:cxn modelId="{74B9BD31-FDD5-4112-9480-83528B347126}" type="presParOf" srcId="{1360E473-FFFD-4306-AE45-88F181D1FB10}" destId="{FE07D8F0-416C-433D-AA49-89CEACF9B1AC}" srcOrd="1" destOrd="0" presId="urn:microsoft.com/office/officeart/2005/8/layout/lProcess3"/>
    <dgm:cxn modelId="{B2916624-C617-4905-BFC6-F866CA0C14C2}" type="presParOf" srcId="{1360E473-FFFD-4306-AE45-88F181D1FB10}" destId="{945BADA6-E8F5-483B-AE8D-A5F1252B87FB}" srcOrd="2" destOrd="0" presId="urn:microsoft.com/office/officeart/2005/8/layout/lProcess3"/>
    <dgm:cxn modelId="{7CB53529-4F63-4485-843A-72BEC6DD77D5}" type="presParOf" srcId="{945BADA6-E8F5-483B-AE8D-A5F1252B87FB}" destId="{D858B5BA-E367-4E85-BEE4-8B7C04820D17}" srcOrd="0" destOrd="0" presId="urn:microsoft.com/office/officeart/2005/8/layout/lProcess3"/>
    <dgm:cxn modelId="{5AA63CE4-F7AC-42B8-AA5C-DD3FE41185F4}" type="presParOf" srcId="{945BADA6-E8F5-483B-AE8D-A5F1252B87FB}" destId="{B94458C0-797A-47AC-9D1F-ED167F15D442}" srcOrd="1" destOrd="0" presId="urn:microsoft.com/office/officeart/2005/8/layout/lProcess3"/>
    <dgm:cxn modelId="{B73F9637-49A0-40A1-B1B4-C0693D794B14}" type="presParOf" srcId="{945BADA6-E8F5-483B-AE8D-A5F1252B87FB}" destId="{66C6029A-5242-47D0-B4CB-9E297948B017}" srcOrd="2" destOrd="0" presId="urn:microsoft.com/office/officeart/2005/8/layout/lProcess3"/>
    <dgm:cxn modelId="{F57FB5A6-A4A6-40EF-B7B8-AC688B1F46F9}" type="presParOf" srcId="{1360E473-FFFD-4306-AE45-88F181D1FB10}" destId="{C28295E3-0BA3-4231-AB06-340D33606480}" srcOrd="3" destOrd="0" presId="urn:microsoft.com/office/officeart/2005/8/layout/lProcess3"/>
    <dgm:cxn modelId="{2B0D8C8A-149D-4E4B-80EC-5DCE94F32643}" type="presParOf" srcId="{1360E473-FFFD-4306-AE45-88F181D1FB10}" destId="{F3CBAC84-DC9C-4B02-8F8D-8AD6492EC843}" srcOrd="4" destOrd="0" presId="urn:microsoft.com/office/officeart/2005/8/layout/lProcess3"/>
    <dgm:cxn modelId="{91A1E2DD-BA0C-4A0C-AC93-84D48CA8A25C}" type="presParOf" srcId="{F3CBAC84-DC9C-4B02-8F8D-8AD6492EC843}" destId="{318042E0-208D-4059-8CC3-1514240C9BD6}" srcOrd="0" destOrd="0" presId="urn:microsoft.com/office/officeart/2005/8/layout/lProcess3"/>
    <dgm:cxn modelId="{A971B23C-F5F2-4D59-A1B1-BA388BACD51E}" type="presParOf" srcId="{F3CBAC84-DC9C-4B02-8F8D-8AD6492EC843}" destId="{3AEF9FEC-38A6-43DB-A485-9B8A425CB1A9}" srcOrd="1" destOrd="0" presId="urn:microsoft.com/office/officeart/2005/8/layout/lProcess3"/>
    <dgm:cxn modelId="{D72C5E82-F043-4059-BAB7-BEC60424A5A3}" type="presParOf" srcId="{F3CBAC84-DC9C-4B02-8F8D-8AD6492EC843}" destId="{106CD52A-32D8-4F46-8BCC-010D04F3F057}" srcOrd="2" destOrd="0" presId="urn:microsoft.com/office/officeart/2005/8/layout/lProcess3"/>
    <dgm:cxn modelId="{49F864E4-E84B-4193-96AC-A574AD44EA01}" type="presParOf" srcId="{1360E473-FFFD-4306-AE45-88F181D1FB10}" destId="{D83E3718-2DC1-44B9-91EE-5CDCB80D32CD}" srcOrd="5" destOrd="0" presId="urn:microsoft.com/office/officeart/2005/8/layout/lProcess3"/>
    <dgm:cxn modelId="{E3FC09B7-7839-42B4-A336-4AEC05D487F1}" type="presParOf" srcId="{1360E473-FFFD-4306-AE45-88F181D1FB10}" destId="{DD131FD3-135B-4C3A-B25A-A52074545351}" srcOrd="6" destOrd="0" presId="urn:microsoft.com/office/officeart/2005/8/layout/lProcess3"/>
    <dgm:cxn modelId="{158541C9-3FE1-4941-9816-9FF46515BEE5}" type="presParOf" srcId="{DD131FD3-135B-4C3A-B25A-A52074545351}" destId="{2B2BA052-87BA-45D4-8E50-6D8102BEEC72}" srcOrd="0" destOrd="0" presId="urn:microsoft.com/office/officeart/2005/8/layout/lProcess3"/>
    <dgm:cxn modelId="{55F4FB4E-283C-418A-8475-47D602E04587}" type="presParOf" srcId="{DD131FD3-135B-4C3A-B25A-A52074545351}" destId="{49722AB0-6E6B-4CB5-A859-2A0C7FDA5AB1}" srcOrd="1" destOrd="0" presId="urn:microsoft.com/office/officeart/2005/8/layout/lProcess3"/>
    <dgm:cxn modelId="{BBFDAB74-EB52-4654-95EC-29404E04EDB9}" type="presParOf" srcId="{DD131FD3-135B-4C3A-B25A-A52074545351}" destId="{3B642639-DDE1-490A-AC5A-51743D9BB432}" srcOrd="2" destOrd="0" presId="urn:microsoft.com/office/officeart/2005/8/layout/lProcess3"/>
    <dgm:cxn modelId="{CC5A0660-60F8-4439-9F9C-B53F94ACD592}" type="presParOf" srcId="{1360E473-FFFD-4306-AE45-88F181D1FB10}" destId="{FB57B0CB-C8CC-4D32-A1FC-64CA2FC1F551}" srcOrd="7" destOrd="0" presId="urn:microsoft.com/office/officeart/2005/8/layout/lProcess3"/>
    <dgm:cxn modelId="{D6D2F082-177C-409A-AF18-298C49E7D0E1}" type="presParOf" srcId="{1360E473-FFFD-4306-AE45-88F181D1FB10}" destId="{1D854BE9-0442-461E-9542-EED1DB9828FE}" srcOrd="8" destOrd="0" presId="urn:microsoft.com/office/officeart/2005/8/layout/lProcess3"/>
    <dgm:cxn modelId="{847ADBB6-2AD4-49A9-9964-4E66DB374C5F}" type="presParOf" srcId="{1D854BE9-0442-461E-9542-EED1DB9828FE}" destId="{8B5BFD2D-F9D2-410D-A6D4-F268BA3E20A1}" srcOrd="0" destOrd="0" presId="urn:microsoft.com/office/officeart/2005/8/layout/lProcess3"/>
    <dgm:cxn modelId="{4A86A4D2-5966-4861-A3C0-91D05D06976D}" type="presParOf" srcId="{1D854BE9-0442-461E-9542-EED1DB9828FE}" destId="{CB7DAC69-DAB0-4734-8158-9444B1872D9C}" srcOrd="1" destOrd="0" presId="urn:microsoft.com/office/officeart/2005/8/layout/lProcess3"/>
    <dgm:cxn modelId="{2C8D2761-1992-409B-A84A-2EAEAD340909}" type="presParOf" srcId="{1D854BE9-0442-461E-9542-EED1DB9828FE}" destId="{FE1B093A-B098-4579-A83E-3FE660C90F63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DFBF42-F963-44B7-A044-324FDDB13417}" type="doc">
      <dgm:prSet loTypeId="urn:microsoft.com/office/officeart/2011/layout/Tab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5B9B7E88-C737-477A-A172-4E7A5AF1303E}">
      <dgm:prSet phldrT="[Text]" custT="1"/>
      <dgm:spPr/>
      <dgm:t>
        <a:bodyPr/>
        <a:lstStyle/>
        <a:p>
          <a:pPr algn="just"/>
          <a:r>
            <a:rPr lang="en-US" sz="3200" b="1" dirty="0">
              <a:latin typeface="Arial" panose="020B0604020202020204" pitchFamily="34" charset="0"/>
              <a:cs typeface="Arial" panose="020B0604020202020204" pitchFamily="34" charset="0"/>
            </a:rPr>
            <a:t>Textbook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EC5FDF-214C-4ECC-A6A1-7FCBFB3C03C6}" type="parTrans" cxnId="{0B0775CB-F8F3-4A30-A63A-C9A59D47D6B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08654F-34C6-4D4F-9BBB-9784BC8EA1A0}" type="sibTrans" cxnId="{0B0775CB-F8F3-4A30-A63A-C9A59D47D6B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3D756E-DB90-4A82-AC92-9B244BA38DE9}">
      <dgm:prSet phldrT="[Text]" phldr="1" custT="1"/>
      <dgm:spPr/>
      <dgm:t>
        <a:bodyPr/>
        <a:lstStyle/>
        <a:p>
          <a:pPr algn="just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AECC17-4DE9-43E1-B20A-0839DB3248C3}" type="sibTrans" cxnId="{2B39A3B8-55EE-4137-9ADD-436F0AD0F3F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B6978A-87DF-4065-8BCA-6605706F3E62}" type="parTrans" cxnId="{2B39A3B8-55EE-4137-9ADD-436F0AD0F3F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CA5BC9-423B-42CC-B50E-0F3A272B2947}">
      <dgm:prSet phldrT="[Text]" custT="1"/>
      <dgm:spPr/>
      <dgm:t>
        <a:bodyPr/>
        <a:lstStyle/>
        <a:p>
          <a:pPr algn="just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[1]. Richard A. Brealey, Stewart C. Myers, Franklin Allen, [2011], Principles of corporate finance, McGraw-Hill, New York.</a:t>
          </a:r>
          <a:r>
            <a:rPr lang="ar-SA" sz="2400" dirty="0">
              <a:latin typeface="Arial" panose="020B0604020202020204" pitchFamily="34" charset="0"/>
              <a:cs typeface="Arial" panose="020B0604020202020204" pitchFamily="34" charset="0"/>
            </a:rPr>
            <a:t>﻿</a:t>
          </a:r>
          <a:endParaRPr lang="en-US" sz="28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FB74B6-DAAD-4446-AB57-FB65E1591C27}" type="sibTrans" cxnId="{189BB96D-1201-4A85-A8A0-A5E7EDD2A9B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77BFC9-FFD5-4958-94E4-755FFAD83FFC}" type="parTrans" cxnId="{189BB96D-1201-4A85-A8A0-A5E7EDD2A9B3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B0A86E-F050-4D27-98FB-7702B3AE44C9}">
      <dgm:prSet phldrT="[Text]" custT="1"/>
      <dgm:spPr/>
      <dgm:t>
        <a:bodyPr/>
        <a:lstStyle/>
        <a:p>
          <a:pPr algn="just"/>
          <a:r>
            <a: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Supplementary Readings </a:t>
          </a:r>
          <a:endParaRPr lang="en-US" sz="3200" i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5D9B30-7597-4AD2-8B7D-E6BC02748D98}" type="parTrans" cxnId="{E384E795-5B94-4D45-8014-8C7FCA3D379B}">
      <dgm:prSet/>
      <dgm:spPr/>
      <dgm:t>
        <a:bodyPr/>
        <a:lstStyle/>
        <a:p>
          <a:endParaRPr lang="en-US"/>
        </a:p>
      </dgm:t>
    </dgm:pt>
    <dgm:pt modelId="{A05C1B0C-1594-4D12-B8B9-D40E5FC012D7}" type="sibTrans" cxnId="{E384E795-5B94-4D45-8014-8C7FCA3D379B}">
      <dgm:prSet/>
      <dgm:spPr/>
      <dgm:t>
        <a:bodyPr/>
        <a:lstStyle/>
        <a:p>
          <a:endParaRPr lang="en-US"/>
        </a:p>
      </dgm:t>
    </dgm:pt>
    <dgm:pt modelId="{1A567390-BEE0-40A7-BD88-238753340080}">
      <dgm:prSet phldrT="[Text]" phldr="1"/>
      <dgm:spPr/>
      <dgm:t>
        <a:bodyPr/>
        <a:lstStyle/>
        <a:p>
          <a:pPr algn="just"/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83D4BE-E739-456C-85D3-FF10BB829BE7}" type="parTrans" cxnId="{B32250E9-5124-4CB7-9CC5-9F1296225720}">
      <dgm:prSet/>
      <dgm:spPr/>
      <dgm:t>
        <a:bodyPr/>
        <a:lstStyle/>
        <a:p>
          <a:endParaRPr lang="en-US"/>
        </a:p>
      </dgm:t>
    </dgm:pt>
    <dgm:pt modelId="{D610560F-FC10-4B63-87A0-1CB9F5B2D326}" type="sibTrans" cxnId="{B32250E9-5124-4CB7-9CC5-9F1296225720}">
      <dgm:prSet/>
      <dgm:spPr/>
      <dgm:t>
        <a:bodyPr/>
        <a:lstStyle/>
        <a:p>
          <a:endParaRPr lang="en-US"/>
        </a:p>
      </dgm:t>
    </dgm:pt>
    <dgm:pt modelId="{6E4517E5-110F-45FA-930B-E2C19DA830E8}">
      <dgm:prSet phldrT="[Text]" custT="1"/>
      <dgm:spPr/>
      <dgm:t>
        <a:bodyPr/>
        <a:lstStyle/>
        <a:p>
          <a:pPr algn="just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[2]. Jonathan B. Berk, Peter M.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DeMarzo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, Jarrad V. T. Harford, [2015], Fundamentals of Corporate Finance, 3rd edition, Pearson Education, Boston.</a:t>
          </a:r>
          <a:endParaRPr lang="en-US" sz="24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F3AA7F-2499-42A2-9E3E-871F882A8C93}" type="parTrans" cxnId="{4C793949-3CA8-4996-B5DF-1060F9C8FE14}">
      <dgm:prSet/>
      <dgm:spPr/>
      <dgm:t>
        <a:bodyPr/>
        <a:lstStyle/>
        <a:p>
          <a:endParaRPr lang="en-US"/>
        </a:p>
      </dgm:t>
    </dgm:pt>
    <dgm:pt modelId="{A9C8A515-C7C6-42EE-9E59-6CB950916501}" type="sibTrans" cxnId="{4C793949-3CA8-4996-B5DF-1060F9C8FE14}">
      <dgm:prSet/>
      <dgm:spPr/>
      <dgm:t>
        <a:bodyPr/>
        <a:lstStyle/>
        <a:p>
          <a:endParaRPr lang="en-US"/>
        </a:p>
      </dgm:t>
    </dgm:pt>
    <dgm:pt modelId="{DFA4687B-8D60-2A48-9253-EC5757CDCE11}">
      <dgm:prSet phldrT="[Text]" custT="1"/>
      <dgm:spPr/>
      <dgm:t>
        <a:bodyPr/>
        <a:lstStyle/>
        <a:p>
          <a:pPr algn="just"/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[3]. Eugene F. Brigham, Joel F.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Housto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Nguyễn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Thị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Cành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, [2009],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trị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, Cengage Learning, Australia. </a:t>
          </a:r>
          <a:endParaRPr lang="en-US" sz="24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110AEA-15ED-4D49-922D-76CCA7CF7019}" type="parTrans" cxnId="{D1106892-08DE-EA4C-9370-1E5FE357A36D}">
      <dgm:prSet/>
      <dgm:spPr/>
      <dgm:t>
        <a:bodyPr/>
        <a:lstStyle/>
        <a:p>
          <a:endParaRPr lang="en-US"/>
        </a:p>
      </dgm:t>
    </dgm:pt>
    <dgm:pt modelId="{85B66BBD-A75F-CD44-B6BC-14BA3D424E2B}" type="sibTrans" cxnId="{D1106892-08DE-EA4C-9370-1E5FE357A36D}">
      <dgm:prSet/>
      <dgm:spPr/>
      <dgm:t>
        <a:bodyPr/>
        <a:lstStyle/>
        <a:p>
          <a:endParaRPr lang="en-US"/>
        </a:p>
      </dgm:t>
    </dgm:pt>
    <dgm:pt modelId="{30FEC6EA-402B-4CE8-A65A-D62083B3F401}" type="pres">
      <dgm:prSet presAssocID="{5DDFBF42-F963-44B7-A044-324FDDB13417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00312601-5E1B-4D7A-A5B5-5F6CED088BE4}" type="pres">
      <dgm:prSet presAssocID="{5B9B7E88-C737-477A-A172-4E7A5AF1303E}" presName="composite" presStyleCnt="0"/>
      <dgm:spPr/>
    </dgm:pt>
    <dgm:pt modelId="{AA79E26D-2C62-4A1D-909D-21FC7F9A0E2B}" type="pres">
      <dgm:prSet presAssocID="{5B9B7E88-C737-477A-A172-4E7A5AF1303E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ACB2B5AE-11C0-4A7A-A9C0-2DED565301EF}" type="pres">
      <dgm:prSet presAssocID="{5B9B7E88-C737-477A-A172-4E7A5AF1303E}" presName="Parent" presStyleLbl="alignNode1" presStyleIdx="0" presStyleCnt="2" custScaleX="188592" custLinFactNeighborX="22148">
        <dgm:presLayoutVars>
          <dgm:chMax val="3"/>
          <dgm:chPref val="3"/>
          <dgm:bulletEnabled val="1"/>
        </dgm:presLayoutVars>
      </dgm:prSet>
      <dgm:spPr/>
    </dgm:pt>
    <dgm:pt modelId="{41012E2E-0C91-456E-9291-26E1E7126C7A}" type="pres">
      <dgm:prSet presAssocID="{5B9B7E88-C737-477A-A172-4E7A5AF1303E}" presName="Accent" presStyleLbl="parChTrans1D1" presStyleIdx="0" presStyleCnt="2"/>
      <dgm:spPr/>
    </dgm:pt>
    <dgm:pt modelId="{F4CC07F6-26E2-44DD-87B4-9193EF71ED61}" type="pres">
      <dgm:prSet presAssocID="{5B9B7E88-C737-477A-A172-4E7A5AF1303E}" presName="Child" presStyleLbl="revTx" presStyleIdx="1" presStyleCnt="4" custScaleY="63183">
        <dgm:presLayoutVars>
          <dgm:chMax val="0"/>
          <dgm:chPref val="0"/>
          <dgm:bulletEnabled val="1"/>
        </dgm:presLayoutVars>
      </dgm:prSet>
      <dgm:spPr/>
    </dgm:pt>
    <dgm:pt modelId="{2475E508-8223-4556-9668-ABBBFB3D06C8}" type="pres">
      <dgm:prSet presAssocID="{F908654F-34C6-4D4F-9BBB-9784BC8EA1A0}" presName="sibTrans" presStyleCnt="0"/>
      <dgm:spPr/>
    </dgm:pt>
    <dgm:pt modelId="{17996E8A-3A23-4451-82DB-22BAFAB40F78}" type="pres">
      <dgm:prSet presAssocID="{A0B0A86E-F050-4D27-98FB-7702B3AE44C9}" presName="composite" presStyleCnt="0"/>
      <dgm:spPr/>
    </dgm:pt>
    <dgm:pt modelId="{1DDBD353-978A-430D-B2C6-095E1798AC07}" type="pres">
      <dgm:prSet presAssocID="{A0B0A86E-F050-4D27-98FB-7702B3AE44C9}" presName="FirstChild" presStyleLbl="revTx" presStyleIdx="2" presStyleCnt="4" custLinFactNeighborX="-8207" custLinFactNeighborY="-204">
        <dgm:presLayoutVars>
          <dgm:chMax val="0"/>
          <dgm:chPref val="0"/>
          <dgm:bulletEnabled val="1"/>
        </dgm:presLayoutVars>
      </dgm:prSet>
      <dgm:spPr/>
    </dgm:pt>
    <dgm:pt modelId="{2B02D533-7D03-45BD-B071-96E99DD390EB}" type="pres">
      <dgm:prSet presAssocID="{A0B0A86E-F050-4D27-98FB-7702B3AE44C9}" presName="Parent" presStyleLbl="alignNode1" presStyleIdx="1" presStyleCnt="2" custScaleX="191060" custLinFactNeighborX="22765" custLinFactNeighborY="1716">
        <dgm:presLayoutVars>
          <dgm:chMax val="3"/>
          <dgm:chPref val="3"/>
          <dgm:bulletEnabled val="1"/>
        </dgm:presLayoutVars>
      </dgm:prSet>
      <dgm:spPr/>
    </dgm:pt>
    <dgm:pt modelId="{E5387138-9818-4A04-BA4E-9BC918E2D5D3}" type="pres">
      <dgm:prSet presAssocID="{A0B0A86E-F050-4D27-98FB-7702B3AE44C9}" presName="Accent" presStyleLbl="parChTrans1D1" presStyleIdx="1" presStyleCnt="2"/>
      <dgm:spPr/>
    </dgm:pt>
    <dgm:pt modelId="{32BFB81D-4C99-4C99-9CA1-5F38758E4C0A}" type="pres">
      <dgm:prSet presAssocID="{A0B0A86E-F050-4D27-98FB-7702B3AE44C9}" presName="Child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CA09515-49FE-4C5B-9DBC-EAFFEB58819E}" type="presOf" srcId="{5B9B7E88-C737-477A-A172-4E7A5AF1303E}" destId="{ACB2B5AE-11C0-4A7A-A9C0-2DED565301EF}" srcOrd="0" destOrd="0" presId="urn:microsoft.com/office/officeart/2011/layout/TabList"/>
    <dgm:cxn modelId="{30AC3628-4894-4EC6-8036-AED4082B0E64}" type="presOf" srcId="{A0B0A86E-F050-4D27-98FB-7702B3AE44C9}" destId="{2B02D533-7D03-45BD-B071-96E99DD390EB}" srcOrd="0" destOrd="0" presId="urn:microsoft.com/office/officeart/2011/layout/TabList"/>
    <dgm:cxn modelId="{A1ED4E31-2923-4D90-9631-5F10015C1931}" type="presOf" srcId="{1A567390-BEE0-40A7-BD88-238753340080}" destId="{1DDBD353-978A-430D-B2C6-095E1798AC07}" srcOrd="0" destOrd="0" presId="urn:microsoft.com/office/officeart/2011/layout/TabList"/>
    <dgm:cxn modelId="{1CA05234-1E18-4914-AB62-3EB4519261A2}" type="presOf" srcId="{6E4517E5-110F-45FA-930B-E2C19DA830E8}" destId="{32BFB81D-4C99-4C99-9CA1-5F38758E4C0A}" srcOrd="0" destOrd="0" presId="urn:microsoft.com/office/officeart/2011/layout/TabList"/>
    <dgm:cxn modelId="{4C793949-3CA8-4996-B5DF-1060F9C8FE14}" srcId="{A0B0A86E-F050-4D27-98FB-7702B3AE44C9}" destId="{6E4517E5-110F-45FA-930B-E2C19DA830E8}" srcOrd="1" destOrd="0" parTransId="{DEF3AA7F-2499-42A2-9E3E-871F882A8C93}" sibTransId="{A9C8A515-C7C6-42EE-9E59-6CB950916501}"/>
    <dgm:cxn modelId="{84AC666A-C08D-4079-8973-C2BA642F6572}" type="presOf" srcId="{2F3D756E-DB90-4A82-AC92-9B244BA38DE9}" destId="{AA79E26D-2C62-4A1D-909D-21FC7F9A0E2B}" srcOrd="0" destOrd="0" presId="urn:microsoft.com/office/officeart/2011/layout/TabList"/>
    <dgm:cxn modelId="{189BB96D-1201-4A85-A8A0-A5E7EDD2A9B3}" srcId="{5B9B7E88-C737-477A-A172-4E7A5AF1303E}" destId="{78CA5BC9-423B-42CC-B50E-0F3A272B2947}" srcOrd="1" destOrd="0" parTransId="{D877BFC9-FFD5-4958-94E4-755FFAD83FFC}" sibTransId="{5EFB74B6-DAAD-4446-AB57-FB65E1591C27}"/>
    <dgm:cxn modelId="{02F3888B-AC9D-4549-8A29-868234B25AE0}" type="presOf" srcId="{DFA4687B-8D60-2A48-9253-EC5757CDCE11}" destId="{32BFB81D-4C99-4C99-9CA1-5F38758E4C0A}" srcOrd="0" destOrd="1" presId="urn:microsoft.com/office/officeart/2011/layout/TabList"/>
    <dgm:cxn modelId="{D1106892-08DE-EA4C-9370-1E5FE357A36D}" srcId="{A0B0A86E-F050-4D27-98FB-7702B3AE44C9}" destId="{DFA4687B-8D60-2A48-9253-EC5757CDCE11}" srcOrd="2" destOrd="0" parTransId="{B2110AEA-15ED-4D49-922D-76CCA7CF7019}" sibTransId="{85B66BBD-A75F-CD44-B6BC-14BA3D424E2B}"/>
    <dgm:cxn modelId="{E384E795-5B94-4D45-8014-8C7FCA3D379B}" srcId="{5DDFBF42-F963-44B7-A044-324FDDB13417}" destId="{A0B0A86E-F050-4D27-98FB-7702B3AE44C9}" srcOrd="1" destOrd="0" parTransId="{E05D9B30-7597-4AD2-8B7D-E6BC02748D98}" sibTransId="{A05C1B0C-1594-4D12-B8B9-D40E5FC012D7}"/>
    <dgm:cxn modelId="{0E39E29A-DBE1-4181-AE1E-49EB1855E5AE}" type="presOf" srcId="{78CA5BC9-423B-42CC-B50E-0F3A272B2947}" destId="{F4CC07F6-26E2-44DD-87B4-9193EF71ED61}" srcOrd="0" destOrd="0" presId="urn:microsoft.com/office/officeart/2011/layout/TabList"/>
    <dgm:cxn modelId="{BBDC9EB5-D0A2-4ECA-9A73-711AF63EDE36}" type="presOf" srcId="{5DDFBF42-F963-44B7-A044-324FDDB13417}" destId="{30FEC6EA-402B-4CE8-A65A-D62083B3F401}" srcOrd="0" destOrd="0" presId="urn:microsoft.com/office/officeart/2011/layout/TabList"/>
    <dgm:cxn modelId="{2B39A3B8-55EE-4137-9ADD-436F0AD0F3FC}" srcId="{5B9B7E88-C737-477A-A172-4E7A5AF1303E}" destId="{2F3D756E-DB90-4A82-AC92-9B244BA38DE9}" srcOrd="0" destOrd="0" parTransId="{E2B6978A-87DF-4065-8BCA-6605706F3E62}" sibTransId="{2DAECC17-4DE9-43E1-B20A-0839DB3248C3}"/>
    <dgm:cxn modelId="{0B0775CB-F8F3-4A30-A63A-C9A59D47D6B3}" srcId="{5DDFBF42-F963-44B7-A044-324FDDB13417}" destId="{5B9B7E88-C737-477A-A172-4E7A5AF1303E}" srcOrd="0" destOrd="0" parTransId="{09EC5FDF-214C-4ECC-A6A1-7FCBFB3C03C6}" sibTransId="{F908654F-34C6-4D4F-9BBB-9784BC8EA1A0}"/>
    <dgm:cxn modelId="{B32250E9-5124-4CB7-9CC5-9F1296225720}" srcId="{A0B0A86E-F050-4D27-98FB-7702B3AE44C9}" destId="{1A567390-BEE0-40A7-BD88-238753340080}" srcOrd="0" destOrd="0" parTransId="{C983D4BE-E739-456C-85D3-FF10BB829BE7}" sibTransId="{D610560F-FC10-4B63-87A0-1CB9F5B2D326}"/>
    <dgm:cxn modelId="{24B5A896-6C1A-4796-B99A-D5A84CFB7F78}" type="presParOf" srcId="{30FEC6EA-402B-4CE8-A65A-D62083B3F401}" destId="{00312601-5E1B-4D7A-A5B5-5F6CED088BE4}" srcOrd="0" destOrd="0" presId="urn:microsoft.com/office/officeart/2011/layout/TabList"/>
    <dgm:cxn modelId="{630E2D00-34E6-4C11-8628-5F6D97EFCFB5}" type="presParOf" srcId="{00312601-5E1B-4D7A-A5B5-5F6CED088BE4}" destId="{AA79E26D-2C62-4A1D-909D-21FC7F9A0E2B}" srcOrd="0" destOrd="0" presId="urn:microsoft.com/office/officeart/2011/layout/TabList"/>
    <dgm:cxn modelId="{20C1A63E-9777-462A-831A-42B56E9AFAA6}" type="presParOf" srcId="{00312601-5E1B-4D7A-A5B5-5F6CED088BE4}" destId="{ACB2B5AE-11C0-4A7A-A9C0-2DED565301EF}" srcOrd="1" destOrd="0" presId="urn:microsoft.com/office/officeart/2011/layout/TabList"/>
    <dgm:cxn modelId="{9473F97D-D048-4A79-A308-F331B77C24EF}" type="presParOf" srcId="{00312601-5E1B-4D7A-A5B5-5F6CED088BE4}" destId="{41012E2E-0C91-456E-9291-26E1E7126C7A}" srcOrd="2" destOrd="0" presId="urn:microsoft.com/office/officeart/2011/layout/TabList"/>
    <dgm:cxn modelId="{F4691316-FBBB-4089-AB2B-50B29A382390}" type="presParOf" srcId="{30FEC6EA-402B-4CE8-A65A-D62083B3F401}" destId="{F4CC07F6-26E2-44DD-87B4-9193EF71ED61}" srcOrd="1" destOrd="0" presId="urn:microsoft.com/office/officeart/2011/layout/TabList"/>
    <dgm:cxn modelId="{288DA579-2394-49E5-9E61-6BAB9A783BAC}" type="presParOf" srcId="{30FEC6EA-402B-4CE8-A65A-D62083B3F401}" destId="{2475E508-8223-4556-9668-ABBBFB3D06C8}" srcOrd="2" destOrd="0" presId="urn:microsoft.com/office/officeart/2011/layout/TabList"/>
    <dgm:cxn modelId="{8C25BA42-F311-4642-AEAA-0F98276AAB4B}" type="presParOf" srcId="{30FEC6EA-402B-4CE8-A65A-D62083B3F401}" destId="{17996E8A-3A23-4451-82DB-22BAFAB40F78}" srcOrd="3" destOrd="0" presId="urn:microsoft.com/office/officeart/2011/layout/TabList"/>
    <dgm:cxn modelId="{A1BEB09D-56E4-4DD5-BBA1-159C8EDC0996}" type="presParOf" srcId="{17996E8A-3A23-4451-82DB-22BAFAB40F78}" destId="{1DDBD353-978A-430D-B2C6-095E1798AC07}" srcOrd="0" destOrd="0" presId="urn:microsoft.com/office/officeart/2011/layout/TabList"/>
    <dgm:cxn modelId="{B993DF49-69C8-4ECC-978F-E954E890401F}" type="presParOf" srcId="{17996E8A-3A23-4451-82DB-22BAFAB40F78}" destId="{2B02D533-7D03-45BD-B071-96E99DD390EB}" srcOrd="1" destOrd="0" presId="urn:microsoft.com/office/officeart/2011/layout/TabList"/>
    <dgm:cxn modelId="{1AD86D4B-90DB-47CD-BAA6-0FD1F9DA9763}" type="presParOf" srcId="{17996E8A-3A23-4451-82DB-22BAFAB40F78}" destId="{E5387138-9818-4A04-BA4E-9BC918E2D5D3}" srcOrd="2" destOrd="0" presId="urn:microsoft.com/office/officeart/2011/layout/TabList"/>
    <dgm:cxn modelId="{9421EEE0-0B5F-4A96-A2B1-32DB50DF57E0}" type="presParOf" srcId="{30FEC6EA-402B-4CE8-A65A-D62083B3F401}" destId="{32BFB81D-4C99-4C99-9CA1-5F38758E4C0A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DFBF42-F963-44B7-A044-324FDDB13417}" type="doc">
      <dgm:prSet loTypeId="urn:microsoft.com/office/officeart/2011/layout/TabLis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US"/>
        </a:p>
      </dgm:t>
    </dgm:pt>
    <dgm:pt modelId="{13C5A216-C022-4695-B38C-31090E9D0B19}">
      <dgm:prSet phldrT="[Text]" phldr="1" custT="1"/>
      <dgm:spPr/>
      <dgm:t>
        <a:bodyPr/>
        <a:lstStyle/>
        <a:p>
          <a:pPr algn="just"/>
          <a:endParaRPr lang="en-US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8F7F28-EF9D-44A0-BEDB-D575DF475648}" type="parTrans" cxnId="{236F70BB-3454-4123-B590-EFAD5237BBA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00DE200-04D1-4720-AD78-7729BC027F8B}" type="sibTrans" cxnId="{236F70BB-3454-4123-B590-EFAD5237BBA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DBA732-BB24-4F3E-B4AF-ABE691F3B2DC}">
      <dgm:prSet phldrT="[Text]" custT="1"/>
      <dgm:spPr/>
      <dgm:t>
        <a:bodyPr/>
        <a:lstStyle/>
        <a:p>
          <a:pPr algn="just"/>
          <a:r>
            <a:rPr lang="en-US" sz="3200" b="1" i="0" dirty="0">
              <a:latin typeface="Arial" panose="020B0604020202020204" pitchFamily="34" charset="0"/>
              <a:cs typeface="Arial" panose="020B0604020202020204" pitchFamily="34" charset="0"/>
            </a:rPr>
            <a:t>Additional Readings </a:t>
          </a:r>
        </a:p>
      </dgm:t>
    </dgm:pt>
    <dgm:pt modelId="{1E79C44C-C530-4754-A208-C9B1BFAFCFB0}" type="sibTrans" cxnId="{D0CF5F9D-EB93-43E9-9047-24FF8D5F89F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C503AD-CFBC-4B94-A346-2BD4391B56EA}" type="parTrans" cxnId="{D0CF5F9D-EB93-43E9-9047-24FF8D5F89F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1BAD07-6523-4894-9F66-124977C9FF9C}">
      <dgm:prSet phldrT="[Text]" custT="1"/>
      <dgm:spPr/>
      <dgm:t>
        <a:bodyPr/>
        <a:lstStyle/>
        <a:p>
          <a:pPr algn="just"/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[4].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Trần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Ngọc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Thơ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[2005],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Chuỗi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sách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bài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&amp;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giải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NXB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kê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Hà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C7D7E37E-F091-4817-94E8-B9A9215011A8}" type="parTrans" cxnId="{F75BDACF-15E3-47C6-856A-0241470B86F9}">
      <dgm:prSet/>
      <dgm:spPr/>
      <dgm:t>
        <a:bodyPr/>
        <a:lstStyle/>
        <a:p>
          <a:endParaRPr lang="en-US"/>
        </a:p>
      </dgm:t>
    </dgm:pt>
    <dgm:pt modelId="{22E960D4-4C85-4BAD-BB08-B03738C39AAC}" type="sibTrans" cxnId="{F75BDACF-15E3-47C6-856A-0241470B86F9}">
      <dgm:prSet/>
      <dgm:spPr/>
      <dgm:t>
        <a:bodyPr/>
        <a:lstStyle/>
        <a:p>
          <a:endParaRPr lang="en-US"/>
        </a:p>
      </dgm:t>
    </dgm:pt>
    <dgm:pt modelId="{684B08A4-5645-1040-BC56-C168CD97F80A}">
      <dgm:prSet phldrT="[Text]" custT="1"/>
      <dgm:spPr/>
      <dgm:t>
        <a:bodyPr/>
        <a:lstStyle/>
        <a:p>
          <a:pPr algn="just"/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[5].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Bùi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Hữu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Phước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biên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[2009],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NXB Lao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Hà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28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53FA8A3B-340B-F740-8792-BD668D688980}" type="parTrans" cxnId="{5CD987E9-9173-364A-A19D-F1CEB3C5CA97}">
      <dgm:prSet/>
      <dgm:spPr/>
      <dgm:t>
        <a:bodyPr/>
        <a:lstStyle/>
        <a:p>
          <a:endParaRPr lang="en-US"/>
        </a:p>
      </dgm:t>
    </dgm:pt>
    <dgm:pt modelId="{F2912E15-B15F-6441-BDE7-D00ED930BB9D}" type="sibTrans" cxnId="{5CD987E9-9173-364A-A19D-F1CEB3C5CA97}">
      <dgm:prSet/>
      <dgm:spPr/>
      <dgm:t>
        <a:bodyPr/>
        <a:lstStyle/>
        <a:p>
          <a:endParaRPr lang="en-US"/>
        </a:p>
      </dgm:t>
    </dgm:pt>
    <dgm:pt modelId="{30FEC6EA-402B-4CE8-A65A-D62083B3F401}" type="pres">
      <dgm:prSet presAssocID="{5DDFBF42-F963-44B7-A044-324FDDB13417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24AD306-CEBA-4C41-B1CC-A9CA0C8A6085}" type="pres">
      <dgm:prSet presAssocID="{6DDBA732-BB24-4F3E-B4AF-ABE691F3B2DC}" presName="composite" presStyleCnt="0"/>
      <dgm:spPr/>
    </dgm:pt>
    <dgm:pt modelId="{6B8463D3-6C04-460A-B1A1-A5335B5BE96F}" type="pres">
      <dgm:prSet presAssocID="{6DDBA732-BB24-4F3E-B4AF-ABE691F3B2DC}" presName="FirstChild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2F9FB7E8-6552-42F3-9BEA-1FACC1CF1C0A}" type="pres">
      <dgm:prSet presAssocID="{6DDBA732-BB24-4F3E-B4AF-ABE691F3B2DC}" presName="Parent" presStyleLbl="alignNode1" presStyleIdx="0" presStyleCnt="1" custScaleX="220430" custScaleY="61557" custLinFactNeighborX="30446" custLinFactNeighborY="14505">
        <dgm:presLayoutVars>
          <dgm:chMax val="3"/>
          <dgm:chPref val="3"/>
          <dgm:bulletEnabled val="1"/>
        </dgm:presLayoutVars>
      </dgm:prSet>
      <dgm:spPr/>
    </dgm:pt>
    <dgm:pt modelId="{BFCB6596-D3A5-462B-9AB1-590FD4D99F79}" type="pres">
      <dgm:prSet presAssocID="{6DDBA732-BB24-4F3E-B4AF-ABE691F3B2DC}" presName="Accent" presStyleLbl="parChTrans1D1" presStyleIdx="0" presStyleCnt="1"/>
      <dgm:spPr/>
    </dgm:pt>
    <dgm:pt modelId="{B686CAA0-5EE3-452F-B26B-7895CEBBCAF5}" type="pres">
      <dgm:prSet presAssocID="{6DDBA732-BB24-4F3E-B4AF-ABE691F3B2DC}" presName="Child" presStyleLbl="revTx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4E5441F-2F1A-6B45-8B4D-A0E4384B49E7}" type="presOf" srcId="{684B08A4-5645-1040-BC56-C168CD97F80A}" destId="{B686CAA0-5EE3-452F-B26B-7895CEBBCAF5}" srcOrd="0" destOrd="1" presId="urn:microsoft.com/office/officeart/2011/layout/TabList"/>
    <dgm:cxn modelId="{ACD4D458-8EBA-48C9-A214-34DFDB5E4D1B}" type="presOf" srcId="{C61BAD07-6523-4894-9F66-124977C9FF9C}" destId="{B686CAA0-5EE3-452F-B26B-7895CEBBCAF5}" srcOrd="0" destOrd="0" presId="urn:microsoft.com/office/officeart/2011/layout/TabList"/>
    <dgm:cxn modelId="{9929DA7E-3734-4C12-AD67-DE2B3933F09E}" type="presOf" srcId="{5DDFBF42-F963-44B7-A044-324FDDB13417}" destId="{30FEC6EA-402B-4CE8-A65A-D62083B3F401}" srcOrd="0" destOrd="0" presId="urn:microsoft.com/office/officeart/2011/layout/TabList"/>
    <dgm:cxn modelId="{D0CF5F9D-EB93-43E9-9047-24FF8D5F89FD}" srcId="{5DDFBF42-F963-44B7-A044-324FDDB13417}" destId="{6DDBA732-BB24-4F3E-B4AF-ABE691F3B2DC}" srcOrd="0" destOrd="0" parTransId="{AAC503AD-CFBC-4B94-A346-2BD4391B56EA}" sibTransId="{1E79C44C-C530-4754-A208-C9B1BFAFCFB0}"/>
    <dgm:cxn modelId="{236F70BB-3454-4123-B590-EFAD5237BBA5}" srcId="{6DDBA732-BB24-4F3E-B4AF-ABE691F3B2DC}" destId="{13C5A216-C022-4695-B38C-31090E9D0B19}" srcOrd="0" destOrd="0" parTransId="{718F7F28-EF9D-44A0-BEDB-D575DF475648}" sibTransId="{900DE200-04D1-4720-AD78-7729BC027F8B}"/>
    <dgm:cxn modelId="{6DA6E4BE-DA1E-4637-90D3-A9C19035A51F}" type="presOf" srcId="{13C5A216-C022-4695-B38C-31090E9D0B19}" destId="{6B8463D3-6C04-460A-B1A1-A5335B5BE96F}" srcOrd="0" destOrd="0" presId="urn:microsoft.com/office/officeart/2011/layout/TabList"/>
    <dgm:cxn modelId="{F75BDACF-15E3-47C6-856A-0241470B86F9}" srcId="{6DDBA732-BB24-4F3E-B4AF-ABE691F3B2DC}" destId="{C61BAD07-6523-4894-9F66-124977C9FF9C}" srcOrd="1" destOrd="0" parTransId="{C7D7E37E-F091-4817-94E8-B9A9215011A8}" sibTransId="{22E960D4-4C85-4BAD-BB08-B03738C39AAC}"/>
    <dgm:cxn modelId="{CF073AE8-2502-4A95-8F82-8CAB60165735}" type="presOf" srcId="{6DDBA732-BB24-4F3E-B4AF-ABE691F3B2DC}" destId="{2F9FB7E8-6552-42F3-9BEA-1FACC1CF1C0A}" srcOrd="0" destOrd="0" presId="urn:microsoft.com/office/officeart/2011/layout/TabList"/>
    <dgm:cxn modelId="{5CD987E9-9173-364A-A19D-F1CEB3C5CA97}" srcId="{6DDBA732-BB24-4F3E-B4AF-ABE691F3B2DC}" destId="{684B08A4-5645-1040-BC56-C168CD97F80A}" srcOrd="2" destOrd="0" parTransId="{53FA8A3B-340B-F740-8792-BD668D688980}" sibTransId="{F2912E15-B15F-6441-BDE7-D00ED930BB9D}"/>
    <dgm:cxn modelId="{6A917498-B292-43FE-85EC-071C421B8878}" type="presParOf" srcId="{30FEC6EA-402B-4CE8-A65A-D62083B3F401}" destId="{F24AD306-CEBA-4C41-B1CC-A9CA0C8A6085}" srcOrd="0" destOrd="0" presId="urn:microsoft.com/office/officeart/2011/layout/TabList"/>
    <dgm:cxn modelId="{1541E723-4988-489F-AD3A-53070793EF02}" type="presParOf" srcId="{F24AD306-CEBA-4C41-B1CC-A9CA0C8A6085}" destId="{6B8463D3-6C04-460A-B1A1-A5335B5BE96F}" srcOrd="0" destOrd="0" presId="urn:microsoft.com/office/officeart/2011/layout/TabList"/>
    <dgm:cxn modelId="{4DBF1111-2903-45C8-A66C-9C6653D790AD}" type="presParOf" srcId="{F24AD306-CEBA-4C41-B1CC-A9CA0C8A6085}" destId="{2F9FB7E8-6552-42F3-9BEA-1FACC1CF1C0A}" srcOrd="1" destOrd="0" presId="urn:microsoft.com/office/officeart/2011/layout/TabList"/>
    <dgm:cxn modelId="{696EE6EC-9812-4FB2-B132-C0914B6F9BE2}" type="presParOf" srcId="{F24AD306-CEBA-4C41-B1CC-A9CA0C8A6085}" destId="{BFCB6596-D3A5-462B-9AB1-590FD4D99F79}" srcOrd="2" destOrd="0" presId="urn:microsoft.com/office/officeart/2011/layout/TabList"/>
    <dgm:cxn modelId="{22A9F8B0-7ECF-4B9E-B123-C021D299361F}" type="presParOf" srcId="{30FEC6EA-402B-4CE8-A65A-D62083B3F401}" destId="{B686CAA0-5EE3-452F-B26B-7895CEBBCAF5}" srcOrd="1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12616-B206-43AD-A326-F6E5664EDE1C}">
      <dsp:nvSpPr>
        <dsp:cNvPr id="0" name=""/>
        <dsp:cNvSpPr/>
      </dsp:nvSpPr>
      <dsp:spPr>
        <a:xfrm>
          <a:off x="0" y="491373"/>
          <a:ext cx="2228060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Course Name</a:t>
          </a:r>
        </a:p>
      </dsp:txBody>
      <dsp:txXfrm>
        <a:off x="19594" y="510967"/>
        <a:ext cx="2188872" cy="629814"/>
      </dsp:txXfrm>
    </dsp:sp>
    <dsp:sp modelId="{9910DCB6-DEFD-434F-860B-BB75EEE14C8D}">
      <dsp:nvSpPr>
        <dsp:cNvPr id="0" name=""/>
        <dsp:cNvSpPr/>
      </dsp:nvSpPr>
      <dsp:spPr>
        <a:xfrm>
          <a:off x="2228060" y="813143"/>
          <a:ext cx="572545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572545" y="12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0019" y="811561"/>
        <a:ext cx="28627" cy="28627"/>
      </dsp:txXfrm>
    </dsp:sp>
    <dsp:sp modelId="{42074D90-CC5D-41C2-98EF-1F76B1C04EE0}">
      <dsp:nvSpPr>
        <dsp:cNvPr id="0" name=""/>
        <dsp:cNvSpPr/>
      </dsp:nvSpPr>
      <dsp:spPr>
        <a:xfrm>
          <a:off x="2800606" y="491373"/>
          <a:ext cx="4433094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rial" panose="020B0604020202020204" pitchFamily="34" charset="0"/>
              <a:cs typeface="Arial" panose="020B0604020202020204" pitchFamily="34" charset="0"/>
            </a:rPr>
            <a:t>BUSINESS FINANCE</a:t>
          </a:r>
        </a:p>
      </dsp:txBody>
      <dsp:txXfrm>
        <a:off x="2820200" y="510967"/>
        <a:ext cx="4393906" cy="629814"/>
      </dsp:txXfrm>
    </dsp:sp>
    <dsp:sp modelId="{8E5678FD-D31D-46C3-A8CC-E92E087200C5}">
      <dsp:nvSpPr>
        <dsp:cNvPr id="0" name=""/>
        <dsp:cNvSpPr/>
      </dsp:nvSpPr>
      <dsp:spPr>
        <a:xfrm>
          <a:off x="0" y="1260726"/>
          <a:ext cx="2228060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Course Code</a:t>
          </a:r>
        </a:p>
      </dsp:txBody>
      <dsp:txXfrm>
        <a:off x="19594" y="1280320"/>
        <a:ext cx="2188872" cy="629814"/>
      </dsp:txXfrm>
    </dsp:sp>
    <dsp:sp modelId="{CC53A4D0-E2AB-492D-8323-D8928371A28F}">
      <dsp:nvSpPr>
        <dsp:cNvPr id="0" name=""/>
        <dsp:cNvSpPr/>
      </dsp:nvSpPr>
      <dsp:spPr>
        <a:xfrm>
          <a:off x="2228060" y="1582496"/>
          <a:ext cx="572545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572545" y="12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0019" y="1580914"/>
        <a:ext cx="28627" cy="28627"/>
      </dsp:txXfrm>
    </dsp:sp>
    <dsp:sp modelId="{D624920D-5E30-4C2D-962D-1CF3A83AC671}">
      <dsp:nvSpPr>
        <dsp:cNvPr id="0" name=""/>
        <dsp:cNvSpPr/>
      </dsp:nvSpPr>
      <dsp:spPr>
        <a:xfrm>
          <a:off x="2800606" y="1260726"/>
          <a:ext cx="2348668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Arial" panose="020B0604020202020204" pitchFamily="34" charset="0"/>
              <a:cs typeface="Arial" panose="020B0604020202020204" pitchFamily="34" charset="0"/>
            </a:rPr>
            <a:t>B02030</a:t>
          </a: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0200" y="1280320"/>
        <a:ext cx="2309480" cy="629814"/>
      </dsp:txXfrm>
    </dsp:sp>
    <dsp:sp modelId="{8EBA3F72-C0FF-4D78-9C80-4EC599C19F2D}">
      <dsp:nvSpPr>
        <dsp:cNvPr id="0" name=""/>
        <dsp:cNvSpPr/>
      </dsp:nvSpPr>
      <dsp:spPr>
        <a:xfrm>
          <a:off x="0" y="2030080"/>
          <a:ext cx="2228060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No. of credits</a:t>
          </a:r>
        </a:p>
      </dsp:txBody>
      <dsp:txXfrm>
        <a:off x="19594" y="2049674"/>
        <a:ext cx="2188872" cy="629814"/>
      </dsp:txXfrm>
    </dsp:sp>
    <dsp:sp modelId="{0BDC7A97-6C01-4484-942B-216D8B7AE242}">
      <dsp:nvSpPr>
        <dsp:cNvPr id="0" name=""/>
        <dsp:cNvSpPr/>
      </dsp:nvSpPr>
      <dsp:spPr>
        <a:xfrm>
          <a:off x="2228060" y="2351849"/>
          <a:ext cx="572545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572545" y="12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00019" y="2350267"/>
        <a:ext cx="28627" cy="28627"/>
      </dsp:txXfrm>
    </dsp:sp>
    <dsp:sp modelId="{A4FD8921-4A2E-4C30-AA2D-1EF67782D17D}">
      <dsp:nvSpPr>
        <dsp:cNvPr id="0" name=""/>
        <dsp:cNvSpPr/>
      </dsp:nvSpPr>
      <dsp:spPr>
        <a:xfrm>
          <a:off x="2800606" y="2030080"/>
          <a:ext cx="2348668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3 (3.0)</a:t>
          </a: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0200" y="2049674"/>
        <a:ext cx="2309480" cy="629814"/>
      </dsp:txXfrm>
    </dsp:sp>
    <dsp:sp modelId="{D9E6F19D-290A-4B8A-9330-73E085A99890}">
      <dsp:nvSpPr>
        <dsp:cNvPr id="0" name=""/>
        <dsp:cNvSpPr/>
      </dsp:nvSpPr>
      <dsp:spPr>
        <a:xfrm>
          <a:off x="0" y="3184110"/>
          <a:ext cx="2228060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Time allocation </a:t>
          </a:r>
        </a:p>
      </dsp:txBody>
      <dsp:txXfrm>
        <a:off x="19594" y="3203704"/>
        <a:ext cx="2188872" cy="629814"/>
      </dsp:txXfrm>
    </dsp:sp>
    <dsp:sp modelId="{E7C5FBDF-5382-49C1-B7EF-5D8880EE95E8}">
      <dsp:nvSpPr>
        <dsp:cNvPr id="0" name=""/>
        <dsp:cNvSpPr/>
      </dsp:nvSpPr>
      <dsp:spPr>
        <a:xfrm rot="19566239">
          <a:off x="2169447" y="3313541"/>
          <a:ext cx="689771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689771" y="12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7089" y="3309028"/>
        <a:ext cx="34488" cy="34488"/>
      </dsp:txXfrm>
    </dsp:sp>
    <dsp:sp modelId="{5D189FB0-07C4-4375-99B0-F9ADFDEA445E}">
      <dsp:nvSpPr>
        <dsp:cNvPr id="0" name=""/>
        <dsp:cNvSpPr/>
      </dsp:nvSpPr>
      <dsp:spPr>
        <a:xfrm>
          <a:off x="2800606" y="2799433"/>
          <a:ext cx="2348668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Theory</a:t>
          </a:r>
        </a:p>
      </dsp:txBody>
      <dsp:txXfrm>
        <a:off x="2820200" y="2819027"/>
        <a:ext cx="2309480" cy="629814"/>
      </dsp:txXfrm>
    </dsp:sp>
    <dsp:sp modelId="{AC3667C8-7B9D-4F32-9192-96BAF4C9127E}">
      <dsp:nvSpPr>
        <dsp:cNvPr id="0" name=""/>
        <dsp:cNvSpPr/>
      </dsp:nvSpPr>
      <dsp:spPr>
        <a:xfrm>
          <a:off x="5149274" y="3121203"/>
          <a:ext cx="506180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506180" y="127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89710" y="3121280"/>
        <a:ext cx="25309" cy="25309"/>
      </dsp:txXfrm>
    </dsp:sp>
    <dsp:sp modelId="{08F885D0-420A-478C-A94A-9E4E33103F90}">
      <dsp:nvSpPr>
        <dsp:cNvPr id="0" name=""/>
        <dsp:cNvSpPr/>
      </dsp:nvSpPr>
      <dsp:spPr>
        <a:xfrm>
          <a:off x="5655455" y="2799433"/>
          <a:ext cx="2222922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rial" panose="020B0604020202020204" pitchFamily="34" charset="0"/>
              <a:cs typeface="Arial" panose="020B0604020202020204" pitchFamily="34" charset="0"/>
            </a:rPr>
            <a:t>45 teaching hours</a:t>
          </a:r>
        </a:p>
      </dsp:txBody>
      <dsp:txXfrm>
        <a:off x="5675049" y="2819027"/>
        <a:ext cx="2183734" cy="629814"/>
      </dsp:txXfrm>
    </dsp:sp>
    <dsp:sp modelId="{FC788BA7-0A29-4207-8789-128BD6D5447B}">
      <dsp:nvSpPr>
        <dsp:cNvPr id="0" name=""/>
        <dsp:cNvSpPr/>
      </dsp:nvSpPr>
      <dsp:spPr>
        <a:xfrm rot="2033761">
          <a:off x="2169447" y="3698218"/>
          <a:ext cx="689771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689771" y="1273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7089" y="3693705"/>
        <a:ext cx="34488" cy="34488"/>
      </dsp:txXfrm>
    </dsp:sp>
    <dsp:sp modelId="{D1B4366B-7A7A-4790-B1C3-08C2E424DB9A}">
      <dsp:nvSpPr>
        <dsp:cNvPr id="0" name=""/>
        <dsp:cNvSpPr/>
      </dsp:nvSpPr>
      <dsp:spPr>
        <a:xfrm>
          <a:off x="2800606" y="3568786"/>
          <a:ext cx="2348668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Arial" panose="020B0604020202020204" pitchFamily="34" charset="0"/>
              <a:cs typeface="Arial" panose="020B0604020202020204" pitchFamily="34" charset="0"/>
            </a:rPr>
            <a:t>Self – study</a:t>
          </a:r>
        </a:p>
      </dsp:txBody>
      <dsp:txXfrm>
        <a:off x="2820200" y="3588380"/>
        <a:ext cx="2309480" cy="629814"/>
      </dsp:txXfrm>
    </dsp:sp>
    <dsp:sp modelId="{10FA48A8-BA0A-47E5-AB69-DD460013A384}">
      <dsp:nvSpPr>
        <dsp:cNvPr id="0" name=""/>
        <dsp:cNvSpPr/>
      </dsp:nvSpPr>
      <dsp:spPr>
        <a:xfrm>
          <a:off x="5149274" y="3890556"/>
          <a:ext cx="506180" cy="25463"/>
        </a:xfrm>
        <a:custGeom>
          <a:avLst/>
          <a:gdLst/>
          <a:ahLst/>
          <a:cxnLst/>
          <a:rect l="0" t="0" r="0" b="0"/>
          <a:pathLst>
            <a:path>
              <a:moveTo>
                <a:pt x="0" y="12731"/>
              </a:moveTo>
              <a:lnTo>
                <a:pt x="506180" y="127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89710" y="3890633"/>
        <a:ext cx="25309" cy="25309"/>
      </dsp:txXfrm>
    </dsp:sp>
    <dsp:sp modelId="{DD2ACAED-4185-468E-9193-AB77F20D5DFB}">
      <dsp:nvSpPr>
        <dsp:cNvPr id="0" name=""/>
        <dsp:cNvSpPr/>
      </dsp:nvSpPr>
      <dsp:spPr>
        <a:xfrm>
          <a:off x="5655455" y="3568786"/>
          <a:ext cx="2222922" cy="6690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rial" panose="020B0604020202020204" pitchFamily="34" charset="0"/>
              <a:cs typeface="Arial" panose="020B0604020202020204" pitchFamily="34" charset="0"/>
            </a:rPr>
            <a:t>90 hours</a:t>
          </a:r>
        </a:p>
      </dsp:txBody>
      <dsp:txXfrm>
        <a:off x="5675049" y="3588380"/>
        <a:ext cx="2183734" cy="6298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41AD1-0A77-442D-A276-D0063D96D520}">
      <dsp:nvSpPr>
        <dsp:cNvPr id="0" name=""/>
        <dsp:cNvSpPr/>
      </dsp:nvSpPr>
      <dsp:spPr>
        <a:xfrm>
          <a:off x="71077" y="76204"/>
          <a:ext cx="4430409" cy="11859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Prerequisite: </a:t>
          </a:r>
          <a:r>
            <a:rPr lang="en-US" sz="3200" b="0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None</a:t>
          </a:r>
        </a:p>
      </dsp:txBody>
      <dsp:txXfrm>
        <a:off x="105812" y="110939"/>
        <a:ext cx="4360939" cy="1116466"/>
      </dsp:txXfrm>
    </dsp:sp>
    <dsp:sp modelId="{14A67E1D-1DED-4883-86B6-9ECE7D4F8168}">
      <dsp:nvSpPr>
        <dsp:cNvPr id="0" name=""/>
        <dsp:cNvSpPr/>
      </dsp:nvSpPr>
      <dsp:spPr>
        <a:xfrm>
          <a:off x="5477" y="1492415"/>
          <a:ext cx="4621199" cy="2776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Prior- completion: </a:t>
          </a:r>
          <a:r>
            <a:rPr lang="en-US" sz="3200" b="0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English 2, English Community 2, Money and Capital Markets, Learning Methods in University</a:t>
          </a:r>
        </a:p>
      </dsp:txBody>
      <dsp:txXfrm>
        <a:off x="86786" y="1573724"/>
        <a:ext cx="4458581" cy="2613461"/>
      </dsp:txXfrm>
    </dsp:sp>
    <dsp:sp modelId="{6496DBB1-55DA-4F95-A909-BD5ACFA70B4B}">
      <dsp:nvSpPr>
        <dsp:cNvPr id="0" name=""/>
        <dsp:cNvSpPr/>
      </dsp:nvSpPr>
      <dsp:spPr>
        <a:xfrm rot="18674170">
          <a:off x="4464605" y="2493325"/>
          <a:ext cx="951022" cy="59092"/>
        </a:xfrm>
        <a:custGeom>
          <a:avLst/>
          <a:gdLst/>
          <a:ahLst/>
          <a:cxnLst/>
          <a:rect l="0" t="0" r="0" b="0"/>
          <a:pathLst>
            <a:path>
              <a:moveTo>
                <a:pt x="0" y="29546"/>
              </a:moveTo>
              <a:lnTo>
                <a:pt x="951022" y="2954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16341" y="2499096"/>
        <a:ext cx="47551" cy="47551"/>
      </dsp:txXfrm>
    </dsp:sp>
    <dsp:sp modelId="{DFAECC3E-E327-4541-B695-D7533D69CE2D}">
      <dsp:nvSpPr>
        <dsp:cNvPr id="0" name=""/>
        <dsp:cNvSpPr/>
      </dsp:nvSpPr>
      <dsp:spPr>
        <a:xfrm>
          <a:off x="5253556" y="1414029"/>
          <a:ext cx="3005032" cy="15025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Business Finance</a:t>
          </a:r>
        </a:p>
      </dsp:txBody>
      <dsp:txXfrm>
        <a:off x="5297563" y="1458036"/>
        <a:ext cx="2917018" cy="1414502"/>
      </dsp:txXfrm>
    </dsp:sp>
    <dsp:sp modelId="{F53D4B50-F07D-42D5-B8CE-2BC91782F84A}">
      <dsp:nvSpPr>
        <dsp:cNvPr id="0" name=""/>
        <dsp:cNvSpPr/>
      </dsp:nvSpPr>
      <dsp:spPr>
        <a:xfrm rot="3208161">
          <a:off x="4388663" y="3323433"/>
          <a:ext cx="1176109" cy="59092"/>
        </a:xfrm>
        <a:custGeom>
          <a:avLst/>
          <a:gdLst/>
          <a:ahLst/>
          <a:cxnLst/>
          <a:rect l="0" t="0" r="0" b="0"/>
          <a:pathLst>
            <a:path>
              <a:moveTo>
                <a:pt x="0" y="29546"/>
              </a:moveTo>
              <a:lnTo>
                <a:pt x="1176109" y="29546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47315" y="3323577"/>
        <a:ext cx="58805" cy="58805"/>
      </dsp:txXfrm>
    </dsp:sp>
    <dsp:sp modelId="{700AEEDC-2CBC-47AD-8CE3-A147EA336E1D}">
      <dsp:nvSpPr>
        <dsp:cNvPr id="0" name=""/>
        <dsp:cNvSpPr/>
      </dsp:nvSpPr>
      <dsp:spPr>
        <a:xfrm>
          <a:off x="5326759" y="3074246"/>
          <a:ext cx="2905686" cy="15025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Co-requisites: </a:t>
          </a:r>
          <a:r>
            <a:rPr lang="en-US" sz="3200" b="0" kern="12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rPr>
            <a:t>None</a:t>
          </a:r>
        </a:p>
      </dsp:txBody>
      <dsp:txXfrm>
        <a:off x="5370766" y="3118253"/>
        <a:ext cx="2817672" cy="1414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227C0-009F-46F7-99F9-5BFCE64D3A91}">
      <dsp:nvSpPr>
        <dsp:cNvPr id="0" name=""/>
        <dsp:cNvSpPr/>
      </dsp:nvSpPr>
      <dsp:spPr>
        <a:xfrm>
          <a:off x="5120" y="626476"/>
          <a:ext cx="2003736" cy="694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Chapter 1</a:t>
          </a:r>
        </a:p>
      </dsp:txBody>
      <dsp:txXfrm>
        <a:off x="5120" y="626476"/>
        <a:ext cx="1830086" cy="694602"/>
      </dsp:txXfrm>
    </dsp:sp>
    <dsp:sp modelId="{764D9ABB-DEA7-4949-96CF-D82663E319B1}">
      <dsp:nvSpPr>
        <dsp:cNvPr id="0" name=""/>
        <dsp:cNvSpPr/>
      </dsp:nvSpPr>
      <dsp:spPr>
        <a:xfrm>
          <a:off x="1874331" y="685517"/>
          <a:ext cx="6178698" cy="5765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>
              <a:latin typeface="Arial" panose="020B0604020202020204" pitchFamily="34" charset="0"/>
              <a:cs typeface="Arial" panose="020B0604020202020204" pitchFamily="34" charset="0"/>
            </a:rPr>
            <a:t>Goals and Governance of the Firm 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2591" y="685517"/>
        <a:ext cx="5602178" cy="576520"/>
      </dsp:txXfrm>
    </dsp:sp>
    <dsp:sp modelId="{B30E94E3-7E7C-4CF6-82E4-283E5C5911F2}">
      <dsp:nvSpPr>
        <dsp:cNvPr id="0" name=""/>
        <dsp:cNvSpPr/>
      </dsp:nvSpPr>
      <dsp:spPr>
        <a:xfrm>
          <a:off x="5120" y="1379028"/>
          <a:ext cx="2003736" cy="694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Chapter 2</a:t>
          </a:r>
        </a:p>
      </dsp:txBody>
      <dsp:txXfrm>
        <a:off x="5120" y="1379028"/>
        <a:ext cx="1830086" cy="694602"/>
      </dsp:txXfrm>
    </dsp:sp>
    <dsp:sp modelId="{A23C4507-3959-4E7A-979E-8DFC101A1ADF}">
      <dsp:nvSpPr>
        <dsp:cNvPr id="0" name=""/>
        <dsp:cNvSpPr/>
      </dsp:nvSpPr>
      <dsp:spPr>
        <a:xfrm>
          <a:off x="1874331" y="1438069"/>
          <a:ext cx="6178698" cy="5765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>
              <a:latin typeface="Arial" panose="020B0604020202020204" pitchFamily="34" charset="0"/>
              <a:cs typeface="Arial" panose="020B0604020202020204" pitchFamily="34" charset="0"/>
            </a:rPr>
            <a:t>How to Calculate Present Values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2591" y="1438069"/>
        <a:ext cx="5602178" cy="576520"/>
      </dsp:txXfrm>
    </dsp:sp>
    <dsp:sp modelId="{B0861B41-165B-45CB-9487-DFAB95024F0A}">
      <dsp:nvSpPr>
        <dsp:cNvPr id="0" name=""/>
        <dsp:cNvSpPr/>
      </dsp:nvSpPr>
      <dsp:spPr>
        <a:xfrm>
          <a:off x="5120" y="2131580"/>
          <a:ext cx="2003736" cy="694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Chapter </a:t>
          </a:r>
          <a:r>
            <a:rPr lang="vi-VN" sz="2200" b="1" kern="1200">
              <a:latin typeface="Arial" panose="020B0604020202020204" pitchFamily="34" charset="0"/>
              <a:cs typeface="Arial" panose="020B0604020202020204" pitchFamily="34" charset="0"/>
            </a:rPr>
            <a:t>3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0" y="2131580"/>
        <a:ext cx="1830086" cy="694602"/>
      </dsp:txXfrm>
    </dsp:sp>
    <dsp:sp modelId="{3F7F036F-B291-47AF-A0A4-6FDE2A713F15}">
      <dsp:nvSpPr>
        <dsp:cNvPr id="0" name=""/>
        <dsp:cNvSpPr/>
      </dsp:nvSpPr>
      <dsp:spPr>
        <a:xfrm>
          <a:off x="1874331" y="2190621"/>
          <a:ext cx="6178698" cy="5765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>
              <a:latin typeface="Arial" panose="020B0604020202020204" pitchFamily="34" charset="0"/>
              <a:cs typeface="Arial" panose="020B0604020202020204" pitchFamily="34" charset="0"/>
            </a:rPr>
            <a:t>Valuing Bonds 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2591" y="2190621"/>
        <a:ext cx="5602178" cy="576520"/>
      </dsp:txXfrm>
    </dsp:sp>
    <dsp:sp modelId="{3BBFFBA8-F611-4D0D-B492-E8E07FB4071F}">
      <dsp:nvSpPr>
        <dsp:cNvPr id="0" name=""/>
        <dsp:cNvSpPr/>
      </dsp:nvSpPr>
      <dsp:spPr>
        <a:xfrm>
          <a:off x="5120" y="2884132"/>
          <a:ext cx="2003736" cy="694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Chapter </a:t>
          </a:r>
          <a:r>
            <a:rPr lang="vi-VN" sz="2200" b="1" kern="1200">
              <a:latin typeface="Arial" panose="020B0604020202020204" pitchFamily="34" charset="0"/>
              <a:cs typeface="Arial" panose="020B0604020202020204" pitchFamily="34" charset="0"/>
            </a:rPr>
            <a:t>4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0" y="2884132"/>
        <a:ext cx="1830086" cy="694602"/>
      </dsp:txXfrm>
    </dsp:sp>
    <dsp:sp modelId="{43016B1C-59F9-4B14-8AD5-D713E1374C4E}">
      <dsp:nvSpPr>
        <dsp:cNvPr id="0" name=""/>
        <dsp:cNvSpPr/>
      </dsp:nvSpPr>
      <dsp:spPr>
        <a:xfrm>
          <a:off x="1874331" y="2943173"/>
          <a:ext cx="6178698" cy="5765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kern="1200">
              <a:latin typeface="Arial" panose="020B0604020202020204" pitchFamily="34" charset="0"/>
              <a:cs typeface="Arial" panose="020B0604020202020204" pitchFamily="34" charset="0"/>
            </a:rPr>
            <a:t>The Value of Common Stocks</a:t>
          </a:r>
          <a:endParaRPr lang="en-US" sz="22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62591" y="2943173"/>
        <a:ext cx="5602178" cy="576520"/>
      </dsp:txXfrm>
    </dsp:sp>
    <dsp:sp modelId="{83D8F464-E286-4295-8632-76D3DB19E8D3}">
      <dsp:nvSpPr>
        <dsp:cNvPr id="0" name=""/>
        <dsp:cNvSpPr/>
      </dsp:nvSpPr>
      <dsp:spPr>
        <a:xfrm>
          <a:off x="5120" y="3636684"/>
          <a:ext cx="2003736" cy="6946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Chapter 5</a:t>
          </a:r>
        </a:p>
      </dsp:txBody>
      <dsp:txXfrm>
        <a:off x="5120" y="3636684"/>
        <a:ext cx="1830086" cy="694602"/>
      </dsp:txXfrm>
    </dsp:sp>
    <dsp:sp modelId="{4F1CD5D4-FC64-4369-9A56-F76A8A53C49B}">
      <dsp:nvSpPr>
        <dsp:cNvPr id="0" name=""/>
        <dsp:cNvSpPr/>
      </dsp:nvSpPr>
      <dsp:spPr>
        <a:xfrm>
          <a:off x="1874331" y="3695725"/>
          <a:ext cx="6178698" cy="5765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rial" panose="020B0604020202020204" pitchFamily="34" charset="0"/>
              <a:cs typeface="Arial" panose="020B0604020202020204" pitchFamily="34" charset="0"/>
            </a:rPr>
            <a:t> Investment Decision Rules</a:t>
          </a:r>
        </a:p>
      </dsp:txBody>
      <dsp:txXfrm>
        <a:off x="2162591" y="3695725"/>
        <a:ext cx="5602178" cy="576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227C0-009F-46F7-99F9-5BFCE64D3A91}">
      <dsp:nvSpPr>
        <dsp:cNvPr id="0" name=""/>
        <dsp:cNvSpPr/>
      </dsp:nvSpPr>
      <dsp:spPr>
        <a:xfrm>
          <a:off x="321" y="647152"/>
          <a:ext cx="1942793" cy="77711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>
              <a:latin typeface="Arial" panose="020B0604020202020204" pitchFamily="34" charset="0"/>
              <a:cs typeface="Arial" panose="020B0604020202020204" pitchFamily="34" charset="0"/>
            </a:rPr>
            <a:t>Chapter 6</a:t>
          </a:r>
        </a:p>
      </dsp:txBody>
      <dsp:txXfrm>
        <a:off x="321" y="647152"/>
        <a:ext cx="1748514" cy="777117"/>
      </dsp:txXfrm>
    </dsp:sp>
    <dsp:sp modelId="{7B24C8D7-F775-4D08-A4C2-EC2D43DCCCC8}">
      <dsp:nvSpPr>
        <dsp:cNvPr id="0" name=""/>
        <dsp:cNvSpPr/>
      </dsp:nvSpPr>
      <dsp:spPr>
        <a:xfrm>
          <a:off x="1690551" y="713207"/>
          <a:ext cx="6195827" cy="6450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latin typeface="Arial" panose="020B0604020202020204" pitchFamily="34" charset="0"/>
              <a:cs typeface="Arial" panose="020B0604020202020204" pitchFamily="34" charset="0"/>
            </a:rPr>
            <a:t>Introduction to Risk and Return </a:t>
          </a:r>
          <a:endParaRPr lang="en-US" sz="20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13055" y="713207"/>
        <a:ext cx="5550820" cy="645007"/>
      </dsp:txXfrm>
    </dsp:sp>
    <dsp:sp modelId="{20A48789-8116-4C9F-B0A4-7C7C62D7523F}">
      <dsp:nvSpPr>
        <dsp:cNvPr id="0" name=""/>
        <dsp:cNvSpPr/>
      </dsp:nvSpPr>
      <dsp:spPr>
        <a:xfrm>
          <a:off x="321" y="1533066"/>
          <a:ext cx="1942793" cy="77711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>
              <a:latin typeface="Arial" panose="020B0604020202020204" pitchFamily="34" charset="0"/>
              <a:cs typeface="Arial" panose="020B0604020202020204" pitchFamily="34" charset="0"/>
            </a:rPr>
            <a:t>Chapter 7</a:t>
          </a:r>
        </a:p>
      </dsp:txBody>
      <dsp:txXfrm>
        <a:off x="321" y="1533066"/>
        <a:ext cx="1748514" cy="777117"/>
      </dsp:txXfrm>
    </dsp:sp>
    <dsp:sp modelId="{D0874524-C946-4E41-8B4B-F8FCA85219E9}">
      <dsp:nvSpPr>
        <dsp:cNvPr id="0" name=""/>
        <dsp:cNvSpPr/>
      </dsp:nvSpPr>
      <dsp:spPr>
        <a:xfrm>
          <a:off x="1690551" y="1599121"/>
          <a:ext cx="6195827" cy="6450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latin typeface="Arial" panose="020B0604020202020204" pitchFamily="34" charset="0"/>
              <a:cs typeface="Arial" panose="020B0604020202020204" pitchFamily="34" charset="0"/>
            </a:rPr>
            <a:t>Portfolio Theory and the Capital Asset Model Pricing</a:t>
          </a:r>
          <a:endParaRPr lang="en-US" sz="2000" b="1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13055" y="1599121"/>
        <a:ext cx="5550820" cy="645007"/>
      </dsp:txXfrm>
    </dsp:sp>
    <dsp:sp modelId="{EB2872B4-FDE3-4EA7-A32C-000EE7637E8C}">
      <dsp:nvSpPr>
        <dsp:cNvPr id="0" name=""/>
        <dsp:cNvSpPr/>
      </dsp:nvSpPr>
      <dsp:spPr>
        <a:xfrm>
          <a:off x="321" y="2418979"/>
          <a:ext cx="1942793" cy="77711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>
              <a:latin typeface="Arial" panose="020B0604020202020204" pitchFamily="34" charset="0"/>
              <a:cs typeface="Arial" panose="020B0604020202020204" pitchFamily="34" charset="0"/>
            </a:rPr>
            <a:t>Chapter 8</a:t>
          </a:r>
        </a:p>
      </dsp:txBody>
      <dsp:txXfrm>
        <a:off x="321" y="2418979"/>
        <a:ext cx="1748514" cy="777117"/>
      </dsp:txXfrm>
    </dsp:sp>
    <dsp:sp modelId="{0B996F96-D616-4DE7-B45A-B1D8C862860B}">
      <dsp:nvSpPr>
        <dsp:cNvPr id="0" name=""/>
        <dsp:cNvSpPr/>
      </dsp:nvSpPr>
      <dsp:spPr>
        <a:xfrm>
          <a:off x="1690551" y="2485034"/>
          <a:ext cx="6195827" cy="6450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Risk and the Cost of Capital</a:t>
          </a:r>
          <a:endParaRPr lang="en-US" sz="2000" b="1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2013055" y="2485034"/>
        <a:ext cx="5550820" cy="645007"/>
      </dsp:txXfrm>
    </dsp:sp>
    <dsp:sp modelId="{C0933DDE-58C4-4ADA-991B-1CA289A8E7B7}">
      <dsp:nvSpPr>
        <dsp:cNvPr id="0" name=""/>
        <dsp:cNvSpPr/>
      </dsp:nvSpPr>
      <dsp:spPr>
        <a:xfrm>
          <a:off x="321" y="3304893"/>
          <a:ext cx="1942793" cy="77711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baseline="0" dirty="0">
              <a:latin typeface="Arial" panose="020B0604020202020204" pitchFamily="34" charset="0"/>
              <a:cs typeface="Arial" panose="020B0604020202020204" pitchFamily="34" charset="0"/>
            </a:rPr>
            <a:t>Chapter 9</a:t>
          </a:r>
        </a:p>
      </dsp:txBody>
      <dsp:txXfrm>
        <a:off x="321" y="3304893"/>
        <a:ext cx="1748514" cy="777117"/>
      </dsp:txXfrm>
    </dsp:sp>
    <dsp:sp modelId="{CEC9CA86-B147-444C-B8B4-E6394931A675}">
      <dsp:nvSpPr>
        <dsp:cNvPr id="0" name=""/>
        <dsp:cNvSpPr/>
      </dsp:nvSpPr>
      <dsp:spPr>
        <a:xfrm>
          <a:off x="1690551" y="3370948"/>
          <a:ext cx="6195827" cy="6450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rial" panose="020B0604020202020204" pitchFamily="34" charset="0"/>
              <a:cs typeface="Arial" panose="020B0604020202020204" pitchFamily="34" charset="0"/>
            </a:rPr>
            <a:t>Payout Policy</a:t>
          </a:r>
        </a:p>
      </dsp:txBody>
      <dsp:txXfrm>
        <a:off x="2013055" y="3370948"/>
        <a:ext cx="5550820" cy="6450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6F924A-CC01-4A9F-9680-58303D72A0AD}">
      <dsp:nvSpPr>
        <dsp:cNvPr id="0" name=""/>
        <dsp:cNvSpPr/>
      </dsp:nvSpPr>
      <dsp:spPr>
        <a:xfrm>
          <a:off x="9" y="359617"/>
          <a:ext cx="1713662" cy="6854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Chapter 10</a:t>
          </a:r>
        </a:p>
      </dsp:txBody>
      <dsp:txXfrm>
        <a:off x="9" y="359617"/>
        <a:ext cx="1542296" cy="685465"/>
      </dsp:txXfrm>
    </dsp:sp>
    <dsp:sp modelId="{CFD56CE3-AE0E-4C65-98F3-C42FA4060085}">
      <dsp:nvSpPr>
        <dsp:cNvPr id="0" name=""/>
        <dsp:cNvSpPr/>
      </dsp:nvSpPr>
      <dsp:spPr>
        <a:xfrm>
          <a:off x="1490896" y="326493"/>
          <a:ext cx="6373776" cy="751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How Much Should a Corporation Borrow?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6752" y="326493"/>
        <a:ext cx="5622064" cy="751712"/>
      </dsp:txXfrm>
    </dsp:sp>
    <dsp:sp modelId="{D858B5BA-E367-4E85-BEE4-8B7C04820D17}">
      <dsp:nvSpPr>
        <dsp:cNvPr id="0" name=""/>
        <dsp:cNvSpPr/>
      </dsp:nvSpPr>
      <dsp:spPr>
        <a:xfrm>
          <a:off x="9" y="1207295"/>
          <a:ext cx="1713662" cy="6854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Chapter 11</a:t>
          </a:r>
        </a:p>
      </dsp:txBody>
      <dsp:txXfrm>
        <a:off x="9" y="1207295"/>
        <a:ext cx="1542296" cy="685465"/>
      </dsp:txXfrm>
    </dsp:sp>
    <dsp:sp modelId="{66C6029A-5242-47D0-B4CB-9E297948B017}">
      <dsp:nvSpPr>
        <dsp:cNvPr id="0" name=""/>
        <dsp:cNvSpPr/>
      </dsp:nvSpPr>
      <dsp:spPr>
        <a:xfrm>
          <a:off x="1490896" y="1174171"/>
          <a:ext cx="6373776" cy="751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>
              <a:latin typeface="Arial" panose="020B0604020202020204" pitchFamily="34" charset="0"/>
              <a:cs typeface="Arial" panose="020B0604020202020204" pitchFamily="34" charset="0"/>
            </a:rPr>
            <a:t>Credit Risk and the Value of Corporate Debt</a:t>
          </a:r>
          <a:r>
            <a:rPr lang="en-GB" sz="2000" b="1" kern="120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6752" y="1174171"/>
        <a:ext cx="5622064" cy="751712"/>
      </dsp:txXfrm>
    </dsp:sp>
    <dsp:sp modelId="{318042E0-208D-4059-8CC3-1514240C9BD6}">
      <dsp:nvSpPr>
        <dsp:cNvPr id="0" name=""/>
        <dsp:cNvSpPr/>
      </dsp:nvSpPr>
      <dsp:spPr>
        <a:xfrm>
          <a:off x="9" y="2054972"/>
          <a:ext cx="1713662" cy="6854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Chapter 12</a:t>
          </a:r>
        </a:p>
      </dsp:txBody>
      <dsp:txXfrm>
        <a:off x="9" y="2054972"/>
        <a:ext cx="1542296" cy="685465"/>
      </dsp:txXfrm>
    </dsp:sp>
    <dsp:sp modelId="{106CD52A-32D8-4F46-8BCC-010D04F3F057}">
      <dsp:nvSpPr>
        <dsp:cNvPr id="0" name=""/>
        <dsp:cNvSpPr/>
      </dsp:nvSpPr>
      <dsp:spPr>
        <a:xfrm>
          <a:off x="1490896" y="2021848"/>
          <a:ext cx="6373776" cy="751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Financial Analysis</a:t>
          </a:r>
        </a:p>
      </dsp:txBody>
      <dsp:txXfrm>
        <a:off x="1866752" y="2021848"/>
        <a:ext cx="5622064" cy="751712"/>
      </dsp:txXfrm>
    </dsp:sp>
    <dsp:sp modelId="{2B2BA052-87BA-45D4-8E50-6D8102BEEC72}">
      <dsp:nvSpPr>
        <dsp:cNvPr id="0" name=""/>
        <dsp:cNvSpPr/>
      </dsp:nvSpPr>
      <dsp:spPr>
        <a:xfrm>
          <a:off x="9" y="2869526"/>
          <a:ext cx="1713662" cy="6854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Chapter 13</a:t>
          </a:r>
        </a:p>
      </dsp:txBody>
      <dsp:txXfrm>
        <a:off x="9" y="2869526"/>
        <a:ext cx="1542296" cy="685465"/>
      </dsp:txXfrm>
    </dsp:sp>
    <dsp:sp modelId="{3B642639-DDE1-490A-AC5A-51743D9BB432}">
      <dsp:nvSpPr>
        <dsp:cNvPr id="0" name=""/>
        <dsp:cNvSpPr/>
      </dsp:nvSpPr>
      <dsp:spPr>
        <a:xfrm>
          <a:off x="1490896" y="2885684"/>
          <a:ext cx="6395794" cy="65314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Working Capital Management</a:t>
          </a:r>
        </a:p>
      </dsp:txBody>
      <dsp:txXfrm>
        <a:off x="1817471" y="2885684"/>
        <a:ext cx="5742645" cy="653149"/>
      </dsp:txXfrm>
    </dsp:sp>
    <dsp:sp modelId="{8B5BFD2D-F9D2-410D-A6D4-F268BA3E20A1}">
      <dsp:nvSpPr>
        <dsp:cNvPr id="0" name=""/>
        <dsp:cNvSpPr/>
      </dsp:nvSpPr>
      <dsp:spPr>
        <a:xfrm>
          <a:off x="9" y="3684080"/>
          <a:ext cx="1713662" cy="68546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Chapter 14</a:t>
          </a:r>
        </a:p>
      </dsp:txBody>
      <dsp:txXfrm>
        <a:off x="9" y="3684080"/>
        <a:ext cx="1542296" cy="685465"/>
      </dsp:txXfrm>
    </dsp:sp>
    <dsp:sp modelId="{FE1B093A-B098-4579-A83E-3FE660C90F63}">
      <dsp:nvSpPr>
        <dsp:cNvPr id="0" name=""/>
        <dsp:cNvSpPr/>
      </dsp:nvSpPr>
      <dsp:spPr>
        <a:xfrm>
          <a:off x="1490896" y="3650956"/>
          <a:ext cx="6373776" cy="751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Financial Planning</a:t>
          </a:r>
        </a:p>
      </dsp:txBody>
      <dsp:txXfrm>
        <a:off x="1866752" y="3650956"/>
        <a:ext cx="5622064" cy="7517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87138-9818-4A04-BA4E-9BC918E2D5D3}">
      <dsp:nvSpPr>
        <dsp:cNvPr id="0" name=""/>
        <dsp:cNvSpPr/>
      </dsp:nvSpPr>
      <dsp:spPr>
        <a:xfrm>
          <a:off x="490484" y="2948919"/>
          <a:ext cx="8286750" cy="0"/>
        </a:xfrm>
        <a:prstGeom prst="line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012E2E-0C91-456E-9291-26E1E7126C7A}">
      <dsp:nvSpPr>
        <dsp:cNvPr id="0" name=""/>
        <dsp:cNvSpPr/>
      </dsp:nvSpPr>
      <dsp:spPr>
        <a:xfrm>
          <a:off x="477190" y="890268"/>
          <a:ext cx="8286750" cy="0"/>
        </a:xfrm>
        <a:prstGeom prst="line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9E26D-2C62-4A1D-909D-21FC7F9A0E2B}">
      <dsp:nvSpPr>
        <dsp:cNvPr id="0" name=""/>
        <dsp:cNvSpPr/>
      </dsp:nvSpPr>
      <dsp:spPr>
        <a:xfrm>
          <a:off x="2631745" y="560"/>
          <a:ext cx="6132195" cy="889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31745" y="560"/>
        <a:ext cx="6132195" cy="889707"/>
      </dsp:txXfrm>
    </dsp:sp>
    <dsp:sp modelId="{ACB2B5AE-11C0-4A7A-A9C0-2DED565301EF}">
      <dsp:nvSpPr>
        <dsp:cNvPr id="0" name=""/>
        <dsp:cNvSpPr/>
      </dsp:nvSpPr>
      <dsp:spPr>
        <a:xfrm>
          <a:off x="0" y="560"/>
          <a:ext cx="4063318" cy="88970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Arial" panose="020B0604020202020204" pitchFamily="34" charset="0"/>
              <a:cs typeface="Arial" panose="020B0604020202020204" pitchFamily="34" charset="0"/>
            </a:rPr>
            <a:t>Textbook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440" y="44000"/>
        <a:ext cx="3976438" cy="846267"/>
      </dsp:txXfrm>
    </dsp:sp>
    <dsp:sp modelId="{F4CC07F6-26E2-44DD-87B4-9193EF71ED61}">
      <dsp:nvSpPr>
        <dsp:cNvPr id="0" name=""/>
        <dsp:cNvSpPr/>
      </dsp:nvSpPr>
      <dsp:spPr>
        <a:xfrm>
          <a:off x="0" y="890268"/>
          <a:ext cx="8286750" cy="1124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[1]. Richard A. Brealey, Stewart C. Myers, Franklin Allen, [2011], Principles of corporate finance, McGraw-Hill, New York.</a:t>
          </a:r>
          <a:r>
            <a:rPr lang="ar-SA" sz="2400" kern="1200" dirty="0">
              <a:latin typeface="Arial" panose="020B0604020202020204" pitchFamily="34" charset="0"/>
              <a:cs typeface="Arial" panose="020B0604020202020204" pitchFamily="34" charset="0"/>
            </a:rPr>
            <a:t>﻿</a:t>
          </a:r>
          <a:endParaRPr lang="en-US" sz="28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890268"/>
        <a:ext cx="8286750" cy="1124457"/>
      </dsp:txXfrm>
    </dsp:sp>
    <dsp:sp modelId="{1DDBD353-978A-430D-B2C6-095E1798AC07}">
      <dsp:nvSpPr>
        <dsp:cNvPr id="0" name=""/>
        <dsp:cNvSpPr/>
      </dsp:nvSpPr>
      <dsp:spPr>
        <a:xfrm>
          <a:off x="2141770" y="2057396"/>
          <a:ext cx="6132195" cy="889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marL="0" lvl="0" indent="0" algn="just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41770" y="2057396"/>
        <a:ext cx="6132195" cy="889707"/>
      </dsp:txXfrm>
    </dsp:sp>
    <dsp:sp modelId="{2B02D533-7D03-45BD-B071-96E99DD390EB}">
      <dsp:nvSpPr>
        <dsp:cNvPr id="0" name=""/>
        <dsp:cNvSpPr/>
      </dsp:nvSpPr>
      <dsp:spPr>
        <a:xfrm>
          <a:off x="0" y="2074478"/>
          <a:ext cx="4116492" cy="88970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shade val="50000"/>
            <a:hueOff val="334258"/>
            <a:satOff val="8955"/>
            <a:lumOff val="39453"/>
            <a:alphaOff val="0"/>
          </a:schemeClr>
        </a:solidFill>
        <a:ln w="12700" cap="flat" cmpd="sng" algn="ctr">
          <a:solidFill>
            <a:schemeClr val="accent1">
              <a:shade val="50000"/>
              <a:hueOff val="334258"/>
              <a:satOff val="8955"/>
              <a:lumOff val="394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Supplementary Readings </a:t>
          </a:r>
          <a:endParaRPr lang="en-US" sz="3200" i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440" y="2117918"/>
        <a:ext cx="4029612" cy="846267"/>
      </dsp:txXfrm>
    </dsp:sp>
    <dsp:sp modelId="{32BFB81D-4C99-4C99-9CA1-5F38758E4C0A}">
      <dsp:nvSpPr>
        <dsp:cNvPr id="0" name=""/>
        <dsp:cNvSpPr/>
      </dsp:nvSpPr>
      <dsp:spPr>
        <a:xfrm>
          <a:off x="0" y="2948919"/>
          <a:ext cx="8286750" cy="1779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[2]. Jonathan B. Berk, Peter M.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DeMarzo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, Jarrad V. T. Harford, [2015], Fundamentals of Corporate Finance, 3rd edition, Pearson Education, Boston.</a:t>
          </a:r>
          <a:endParaRPr lang="en-US" sz="2400" i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[3]. Eugene F. Brigham, Joel F.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Housto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Nguyễn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Thị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Cành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dịch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, [2009],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Quản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trị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400" kern="12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, Cengage Learning, Australia. </a:t>
          </a:r>
          <a:endParaRPr lang="en-US" sz="24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948919"/>
        <a:ext cx="8286750" cy="17796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CB6596-D3A5-462B-9AB1-590FD4D99F79}">
      <dsp:nvSpPr>
        <dsp:cNvPr id="0" name=""/>
        <dsp:cNvSpPr/>
      </dsp:nvSpPr>
      <dsp:spPr>
        <a:xfrm>
          <a:off x="617366" y="1576999"/>
          <a:ext cx="7886700" cy="0"/>
        </a:xfrm>
        <a:prstGeom prst="line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8463D3-6C04-460A-B1A1-A5335B5BE96F}">
      <dsp:nvSpPr>
        <dsp:cNvPr id="0" name=""/>
        <dsp:cNvSpPr/>
      </dsp:nvSpPr>
      <dsp:spPr>
        <a:xfrm>
          <a:off x="2667908" y="2309"/>
          <a:ext cx="5836158" cy="15746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67908" y="2309"/>
        <a:ext cx="5836158" cy="1574690"/>
      </dsp:txXfrm>
    </dsp:sp>
    <dsp:sp modelId="{2F9FB7E8-6552-42F3-9BEA-1FACC1CF1C0A}">
      <dsp:nvSpPr>
        <dsp:cNvPr id="0" name=""/>
        <dsp:cNvSpPr/>
      </dsp:nvSpPr>
      <dsp:spPr>
        <a:xfrm>
          <a:off x="6941" y="533397"/>
          <a:ext cx="4520009" cy="969332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i="0" kern="1200" dirty="0">
              <a:latin typeface="Arial" panose="020B0604020202020204" pitchFamily="34" charset="0"/>
              <a:cs typeface="Arial" panose="020B0604020202020204" pitchFamily="34" charset="0"/>
            </a:rPr>
            <a:t>Additional Readings </a:t>
          </a:r>
        </a:p>
      </dsp:txBody>
      <dsp:txXfrm>
        <a:off x="54268" y="580724"/>
        <a:ext cx="4425355" cy="922005"/>
      </dsp:txXfrm>
    </dsp:sp>
    <dsp:sp modelId="{B686CAA0-5EE3-452F-B26B-7895CEBBCAF5}">
      <dsp:nvSpPr>
        <dsp:cNvPr id="0" name=""/>
        <dsp:cNvSpPr/>
      </dsp:nvSpPr>
      <dsp:spPr>
        <a:xfrm>
          <a:off x="0" y="1576999"/>
          <a:ext cx="7886700" cy="31498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[4].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Trần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Ngọc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Thơ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[2005],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hiện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đại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Chuỗi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sách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bài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tập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&amp;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giải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pháp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NXB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Thống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kê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Hà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  <a:p>
          <a:pPr marL="285750" lvl="1" indent="-285750" algn="just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[5].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Bùi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Hữu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Phước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chủ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biên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[2009],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Tài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chính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doanh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nghiệp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NXB Lao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động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Xã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hội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Hà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Arial" panose="020B0604020202020204" pitchFamily="34" charset="0"/>
              <a:cs typeface="Arial" panose="020B0604020202020204" pitchFamily="34" charset="0"/>
            </a:rPr>
            <a:t>Nội</a:t>
          </a:r>
          <a:r>
            <a:rPr lang="en-US" sz="28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>
        <a:off x="0" y="1576999"/>
        <a:ext cx="7886700" cy="3149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A886E4-4A97-4AA8-9178-59BEF6A1636F}" type="datetime1">
              <a:rPr lang="en-US" altLang="en-US"/>
              <a:pPr>
                <a:defRPr/>
              </a:pPr>
              <a:t>10/8/2020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91C2DCF-36EC-450E-91DC-52F64AE9C4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794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490BF1F-9635-4116-AB2A-2CCCFAFDA2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167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B74D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1" charset="-128"/>
              </a:defRPr>
            </a:lvl9pPr>
          </a:lstStyle>
          <a:p>
            <a:pPr eaLnBrk="1" hangingPunct="1">
              <a:defRPr/>
            </a:pPr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3" name="Picture 13" descr="mishkin10e3e_mechanicals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4505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conf-irm2014.tdt.edu.vn/LOGOMIN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0"/>
            <a:ext cx="1719262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89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CF67-CCA7-4CD8-933E-A8CF11231E40}" type="datetime1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783D800-7FF8-4972-ADDB-BF27A8E3A0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192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D1E50-AC62-46F0-8533-07202383F02E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91F12BF-759D-4E6E-A90F-964829D03A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471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4B703-6F7F-4296-9A2E-5C003B780C21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B31888A-2E1B-44CC-86A2-AD11BF3265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209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E3DAB-7720-4222-9086-5CF614CF0831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BDE9CC1-A9C0-42B3-A592-CE0A2DB24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2214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527" y="1609981"/>
            <a:ext cx="7886700" cy="4729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252DF-C9EA-4EFF-A8D5-822F7AA23913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6DE2AF8-98B3-4F82-8546-A338581F24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560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7A92B-BFDC-487B-B432-63D8C4E30DF4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56CCE34-1F86-424D-92AA-F32BD3A1C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04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9ED50-146E-476B-88F4-5BFDCCB97735}" type="datetime1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8B2D47F-E777-42CA-861C-E068F32643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08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825E5-2AF5-4D4A-9FC9-FEE9DF09AECC}" type="datetime1">
              <a:rPr lang="en-US" smtClean="0"/>
              <a:t>10/8/2020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0922FA5-6DCD-4AA3-898D-F4D7082071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6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85319-1651-425A-B0D8-11DC7D7C31B4}" type="datetime1">
              <a:rPr lang="en-US" smtClean="0"/>
              <a:t>10/8/2020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513DFBE-68BF-4638-AF6C-01B2B4140A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80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9ED0-43A1-49D1-BDFB-8CFBA592772E}" type="datetime1">
              <a:rPr lang="en-US" smtClean="0"/>
              <a:t>10/8/2020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3195E1B-156F-4E0F-9C96-027C54DC0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285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82443-CAC1-43DC-AE4A-B89BC189D94A}" type="datetime1">
              <a:rPr lang="en-US" smtClean="0"/>
              <a:t>10/8/2020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8EC60D0-BCD5-45C1-9556-FC3EC6FC1B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565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0"/>
            <a:ext cx="7339013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447800"/>
            <a:ext cx="7886700" cy="472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31" name="Picture 2" descr="http://conf-irm2014.tdt.edu.vn/LOGOMINI.jp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9263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349561"/>
            <a:ext cx="9180786" cy="533400"/>
          </a:xfrm>
          <a:prstGeom prst="rect">
            <a:avLst/>
          </a:prstGeom>
          <a:solidFill>
            <a:srgbClr val="2A6BA6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CF49B3-F657-4414-8286-19F80BFFE244}" type="datetime1">
              <a:rPr lang="en-US" smtClean="0"/>
              <a:t>10/8/2020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B02037 – Chapter 0: Introduction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</a:lstStyle>
          <a:p>
            <a:fld id="{4AD875A2-5EF5-4E5C-B38A-21B9448E21C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828800" y="1215032"/>
            <a:ext cx="6858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  <p:sldLayoutId id="2147483841" r:id="rId12"/>
  </p:sldLayoutIdLst>
  <p:hf hdr="0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0000C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51731"/>
            <a:ext cx="8305800" cy="2519363"/>
          </a:xfrm>
          <a:solidFill>
            <a:schemeClr val="bg1"/>
          </a:solidFill>
        </p:spPr>
        <p:txBody>
          <a:bodyPr/>
          <a:lstStyle/>
          <a:p>
            <a:r>
              <a:rPr lang="en-US" sz="3600" dirty="0"/>
              <a:t>BUSINESS FINANCE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>
                <a:solidFill>
                  <a:srgbClr val="C00000"/>
                </a:solidFill>
              </a:rPr>
              <a:t>CHAPTER 0</a:t>
            </a:r>
            <a:br>
              <a:rPr lang="en-US" sz="3600" dirty="0">
                <a:solidFill>
                  <a:srgbClr val="C00000"/>
                </a:solidFill>
              </a:rPr>
            </a:br>
            <a:r>
              <a:rPr lang="en-US" sz="3600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56025"/>
            <a:ext cx="6858000" cy="1066800"/>
          </a:xfrm>
        </p:spPr>
        <p:txBody>
          <a:bodyPr/>
          <a:lstStyle/>
          <a:p>
            <a:pPr lvl="0"/>
            <a:r>
              <a:rPr lang="en-US" sz="3200" b="1" dirty="0"/>
              <a:t>Course Code: B02030</a:t>
            </a:r>
          </a:p>
          <a:p>
            <a:pPr lvl="0"/>
            <a:endParaRPr lang="en-US" sz="3200" b="1" dirty="0"/>
          </a:p>
          <a:p>
            <a:pPr algn="r"/>
            <a:endParaRPr lang="en-US" sz="3200" dirty="0"/>
          </a:p>
          <a:p>
            <a:pPr algn="r"/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4C6C2-7881-4F5A-A276-72B0881121AC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9CC1-A9C0-42B3-A592-CE0A2DB24AEE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362200" y="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65" charset="-128"/>
              </a:defRPr>
            </a:lvl9pPr>
          </a:lstStyle>
          <a:p>
            <a:pPr algn="ctr"/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Ton Duc Thang University</a:t>
            </a:r>
          </a:p>
          <a:p>
            <a:pPr algn="ctr"/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Finance and Banking Faculty</a:t>
            </a:r>
          </a:p>
          <a:p>
            <a:pPr lvl="0" algn="ctr"/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Corporate Finance Department</a:t>
            </a:r>
          </a:p>
          <a:p>
            <a:pPr algn="ctr"/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446" y="5297090"/>
            <a:ext cx="9130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Prepared by: Finance Department</a:t>
            </a:r>
          </a:p>
          <a:p>
            <a:pPr algn="ctr"/>
            <a:endParaRPr lang="en-US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90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COURSE CONTENT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629786"/>
              </p:ext>
            </p:extLst>
          </p:nvPr>
        </p:nvGraphicFramePr>
        <p:xfrm>
          <a:off x="628650" y="1447800"/>
          <a:ext cx="7886700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E344F4-84A5-4123-A8B7-30D8AEF66BF4}" type="datetime1">
              <a:rPr lang="en-US" smtClean="0"/>
              <a:pPr>
                <a:defRPr/>
              </a:pPr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09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6F924A-CC01-4A9F-9680-58303D72A0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906F924A-CC01-4A9F-9680-58303D72A0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858B5BA-E367-4E85-BEE4-8B7C04820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D858B5BA-E367-4E85-BEE4-8B7C04820D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8042E0-208D-4059-8CC3-1514240C9B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318042E0-208D-4059-8CC3-1514240C9B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B2BA052-87BA-45D4-8E50-6D8102BEEC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2B2BA052-87BA-45D4-8E50-6D8102BEEC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5BFD2D-F9D2-410D-A6D4-F268BA3E20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dgm id="{8B5BFD2D-F9D2-410D-A6D4-F268BA3E20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FD56CE3-AE0E-4C65-98F3-C42FA4060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CFD56CE3-AE0E-4C65-98F3-C42FA4060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6C6029A-5242-47D0-B4CB-9E297948B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66C6029A-5242-47D0-B4CB-9E297948B0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06CD52A-32D8-4F46-8BCC-010D04F3F0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106CD52A-32D8-4F46-8BCC-010D04F3F0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642639-DDE1-490A-AC5A-51743D9BB4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dgm id="{3B642639-DDE1-490A-AC5A-51743D9BB4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1B093A-B098-4579-A83E-3FE660C90F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>
                                            <p:graphicEl>
                                              <a:dgm id="{FE1B093A-B098-4579-A83E-3FE660C90F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TEACHING MATERIALS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3FA567-39BC-4E1B-91D9-D668F32CF00C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11</a:t>
            </a:fld>
            <a:endParaRPr lang="en-US" alt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452263"/>
              </p:ext>
            </p:extLst>
          </p:nvPr>
        </p:nvGraphicFramePr>
        <p:xfrm>
          <a:off x="228600" y="1447800"/>
          <a:ext cx="8286750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767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012E2E-0C91-456E-9291-26E1E7126C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41012E2E-0C91-456E-9291-26E1E7126C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B2B5AE-11C0-4A7A-A9C0-2DED56530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ACB2B5AE-11C0-4A7A-A9C0-2DED565301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5387138-9818-4A04-BA4E-9BC918E2D5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E5387138-9818-4A04-BA4E-9BC918E2D5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B02D533-7D03-45BD-B071-96E99DD390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2B02D533-7D03-45BD-B071-96E99DD390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A79E26D-2C62-4A1D-909D-21FC7F9A0E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AA79E26D-2C62-4A1D-909D-21FC7F9A0E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4CC07F6-26E2-44DD-87B4-9193EF71ED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F4CC07F6-26E2-44DD-87B4-9193EF71ED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DDBD353-978A-430D-B2C6-095E1798AC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1DDBD353-978A-430D-B2C6-095E1798AC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2BFB81D-4C99-4C99-9CA1-5F38758E4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32BFB81D-4C99-4C99-9CA1-5F38758E4C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TEACHING MATERIALS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9472BB-E5B7-4312-A9F3-FBEE90CC9478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12</a:t>
            </a:fld>
            <a:endParaRPr lang="en-US" alt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8361624"/>
              </p:ext>
            </p:extLst>
          </p:nvPr>
        </p:nvGraphicFramePr>
        <p:xfrm>
          <a:off x="628650" y="1447800"/>
          <a:ext cx="7886700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081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FCB6596-D3A5-462B-9AB1-590FD4D99F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BFCB6596-D3A5-462B-9AB1-590FD4D99F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F9FB7E8-6552-42F3-9BEA-1FACC1CF1C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2F9FB7E8-6552-42F3-9BEA-1FACC1CF1C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B8463D3-6C04-460A-B1A1-A5335B5BE9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6B8463D3-6C04-460A-B1A1-A5335B5BE9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86CAA0-5EE3-452F-B26B-7895CEBBCA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dgm id="{B686CAA0-5EE3-452F-B26B-7895CEBBCA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ASSESSMENT SCHEME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CC2E58-C291-4B31-ABBE-BCBF5DCD3CC6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147682"/>
              </p:ext>
            </p:extLst>
          </p:nvPr>
        </p:nvGraphicFramePr>
        <p:xfrm>
          <a:off x="152398" y="1371601"/>
          <a:ext cx="8686801" cy="3702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289315204"/>
                    </a:ext>
                  </a:extLst>
                </a:gridCol>
                <a:gridCol w="3581399">
                  <a:extLst>
                    <a:ext uri="{9D8B030D-6E8A-4147-A177-3AD203B41FA5}">
                      <a16:colId xmlns:a16="http://schemas.microsoft.com/office/drawing/2014/main" val="3660808289"/>
                    </a:ext>
                  </a:extLst>
                </a:gridCol>
              </a:tblGrid>
              <a:tr h="4616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Evaluation  Category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Weight</a:t>
                      </a: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of questions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 evaluation 1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Exercise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0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Process evaluation 2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 Exercise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431290"/>
                  </a:ext>
                </a:extLst>
              </a:tr>
              <a:tr h="5770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Mid-term test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20%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Multiple choice question, Constructed response test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70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 exam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2653" marR="6265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Multiple choice question, Constructed response test</a:t>
                      </a:r>
                      <a:endParaRPr lang="en-US" sz="24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6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STUDENT’S TASKS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729163"/>
          </a:xfrm>
        </p:spPr>
        <p:txBody>
          <a:bodyPr/>
          <a:lstStyle/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Being on-time and in your seat when class starts and staying until the end of class;</a:t>
            </a:r>
          </a:p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Being constructive to the learning environment;</a:t>
            </a:r>
          </a:p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Being “present” in the class and focused on class material;</a:t>
            </a:r>
          </a:p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Coming prepared to contribute to the class;</a:t>
            </a:r>
          </a:p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Communicating with the lecturer;</a:t>
            </a:r>
          </a:p>
          <a:p>
            <a:pPr marL="342900" lvl="1" indent="-342900" algn="just"/>
            <a:r>
              <a:rPr lang="en-US" altLang="en-US" dirty="0">
                <a:latin typeface="Arial" charset="0"/>
                <a:cs typeface="Arial" charset="0"/>
              </a:rPr>
              <a:t>Attending at least </a:t>
            </a:r>
            <a:r>
              <a:rPr lang="en-US" altLang="en-US" b="1" dirty="0">
                <a:solidFill>
                  <a:srgbClr val="C00000"/>
                </a:solidFill>
                <a:latin typeface="Arial" charset="0"/>
                <a:cs typeface="Arial" charset="0"/>
              </a:rPr>
              <a:t>80% of course requirement </a:t>
            </a:r>
            <a:r>
              <a:rPr lang="en-US" altLang="en-US" dirty="0">
                <a:latin typeface="Arial" charset="0"/>
                <a:cs typeface="Arial" charset="0"/>
              </a:rPr>
              <a:t>(if this regulation is not fulfilled, students are not eligible to take their final exam).</a:t>
            </a:r>
          </a:p>
          <a:p>
            <a:pPr marL="342900" indent="-342900"/>
            <a:endParaRPr lang="en-US" altLang="en-US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54126-7022-4085-B6F4-48F64F9C5AE5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3741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>
                <a:latin typeface="Arial" charset="0"/>
                <a:cs typeface="Arial" charset="0"/>
              </a:rPr>
              <a:t>ACKNOWLEDGEMENT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534400" cy="4729163"/>
          </a:xfrm>
        </p:spPr>
        <p:txBody>
          <a:bodyPr/>
          <a:lstStyle/>
          <a:p>
            <a:pPr lvl="0" algn="just"/>
            <a:r>
              <a:rPr lang="en-US" altLang="fr-FR" dirty="0">
                <a:latin typeface="Arial" charset="0"/>
                <a:cs typeface="Arial" charset="0"/>
              </a:rPr>
              <a:t>The contents of this slide are the supplemental teaching material of the book: </a:t>
            </a:r>
            <a:r>
              <a:rPr lang="en-US" dirty="0"/>
              <a:t>Richard A. Brealey, Stewart C. Myers, Franklin Allen, [2011], Principles of corporate finance, McGraw-Hill, New York.</a:t>
            </a:r>
            <a:r>
              <a:rPr lang="ar-SA" dirty="0"/>
              <a:t>﻿</a:t>
            </a:r>
            <a:r>
              <a:rPr lang="en-VN" dirty="0"/>
              <a:t> </a:t>
            </a:r>
          </a:p>
          <a:p>
            <a:pPr lvl="0" algn="just"/>
            <a:r>
              <a:rPr lang="en-US" altLang="fr-FR" dirty="0">
                <a:latin typeface="Arial" charset="0"/>
                <a:cs typeface="Arial" charset="0"/>
              </a:rPr>
              <a:t>The purpose of this teaching material is to serve for the subject “Business Finance” at Faculty of Finance and Banking, Ton Duc Thang University.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14FC79-8CE2-4A64-B8BA-8D39F66BE366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59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>
                <a:latin typeface="Arial" charset="0"/>
                <a:cs typeface="Arial" charset="0"/>
              </a:rPr>
              <a:t>POLICIES FOR STUDENTS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/>
          <a:lstStyle/>
          <a:p>
            <a:pPr algn="just">
              <a:buClr>
                <a:schemeClr val="tx1"/>
              </a:buClr>
              <a:defRPr/>
            </a:pPr>
            <a:r>
              <a:rPr lang="en-US" dirty="0"/>
              <a:t>These contents are only used for students PERSONALLY.</a:t>
            </a:r>
          </a:p>
          <a:p>
            <a:pPr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dirty="0"/>
              <a:t>Students are NOT allowed to modify or deliver these contents to anywhere or anyone for any purpose.</a:t>
            </a:r>
          </a:p>
          <a:p>
            <a:pPr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US" dirty="0"/>
          </a:p>
          <a:p>
            <a:pPr>
              <a:buClr>
                <a:schemeClr val="tx1"/>
              </a:buClr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316A4F-4F94-4A8C-831A-8CFA89161301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32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COURSE INTRODUCTION</a:t>
            </a:r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553706"/>
              </p:ext>
            </p:extLst>
          </p:nvPr>
        </p:nvGraphicFramePr>
        <p:xfrm>
          <a:off x="628650" y="1447800"/>
          <a:ext cx="7886700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063CBA-17A2-4850-9198-D1CE1AB2E364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E9CC1-A9C0-42B3-A592-CE0A2DB24AE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1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6812616-B206-43AD-A326-F6E5664EDE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16812616-B206-43AD-A326-F6E5664EDE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E5678FD-D31D-46C3-A8CC-E92E087200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>
                                            <p:graphicEl>
                                              <a:dgm id="{8E5678FD-D31D-46C3-A8CC-E92E087200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EBA3F72-C0FF-4D78-9C80-4EC599C19F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>
                                            <p:graphicEl>
                                              <a:dgm id="{8EBA3F72-C0FF-4D78-9C80-4EC599C19F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E6F19D-290A-4B8A-9330-73E085A998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>
                                            <p:graphicEl>
                                              <a:dgm id="{D9E6F19D-290A-4B8A-9330-73E085A998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910DCB6-DEFD-434F-860B-BB75EEE14C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>
                                            <p:graphicEl>
                                              <a:dgm id="{9910DCB6-DEFD-434F-860B-BB75EEE14C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2074D90-CC5D-41C2-98EF-1F76B1C04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>
                                            <p:graphicEl>
                                              <a:dgm id="{42074D90-CC5D-41C2-98EF-1F76B1C04E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C53A4D0-E2AB-492D-8323-D8928371A2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CC53A4D0-E2AB-492D-8323-D8928371A2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624920D-5E30-4C2D-962D-1CF3A83AC6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>
                                            <p:graphicEl>
                                              <a:dgm id="{D624920D-5E30-4C2D-962D-1CF3A83AC6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BDC7A97-6C01-4484-942B-216D8B7AE2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>
                                            <p:graphicEl>
                                              <a:dgm id="{0BDC7A97-6C01-4484-942B-216D8B7AE2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4FD8921-4A2E-4C30-AA2D-1EF67782D1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>
                                            <p:graphicEl>
                                              <a:dgm id="{A4FD8921-4A2E-4C30-AA2D-1EF67782D1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C5FBDF-5382-49C1-B7EF-5D8880EE95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graphicEl>
                                              <a:dgm id="{E7C5FBDF-5382-49C1-B7EF-5D8880EE95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D189FB0-07C4-4375-99B0-F9ADFDEA44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graphicEl>
                                              <a:dgm id="{5D189FB0-07C4-4375-99B0-F9ADFDEA44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C788BA7-0A29-4207-8789-128BD6D544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graphicEl>
                                              <a:dgm id="{FC788BA7-0A29-4207-8789-128BD6D544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1B4366B-7A7A-4790-B1C3-08C2E424DB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>
                                            <p:graphicEl>
                                              <a:dgm id="{D1B4366B-7A7A-4790-B1C3-08C2E424DB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C3667C8-7B9D-4F32-9192-96BAF4C91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graphicEl>
                                              <a:dgm id="{AC3667C8-7B9D-4F32-9192-96BAF4C912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8F885D0-420A-478C-A94A-9E4E33103F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>
                                            <p:graphicEl>
                                              <a:dgm id="{08F885D0-420A-478C-A94A-9E4E33103F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0FA48A8-BA0A-47E5-AB69-DD460013A3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>
                                            <p:graphicEl>
                                              <a:dgm id="{10FA48A8-BA0A-47E5-AB69-DD460013A3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2ACAED-4185-468E-9193-AB77F20D5D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>
                                            <p:graphicEl>
                                              <a:dgm id="{DD2ACAED-4185-468E-9193-AB77F20D5D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REQUIREMENTS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1CDFF0-E21C-4BCB-85BA-AEB998DD05C3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125879751"/>
              </p:ext>
            </p:extLst>
          </p:nvPr>
        </p:nvGraphicFramePr>
        <p:xfrm>
          <a:off x="304800" y="1447800"/>
          <a:ext cx="8839200" cy="4576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555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Arial" charset="0"/>
                <a:cs typeface="Arial" charset="0"/>
              </a:rPr>
              <a:t>COURSE OBJECTIVES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5399DC-FFDF-431E-A495-0DED5A671A7A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BF0721-3198-4032-9C32-ACC1B4BF568C}"/>
              </a:ext>
            </a:extLst>
          </p:cNvPr>
          <p:cNvSpPr txBox="1"/>
          <p:nvPr/>
        </p:nvSpPr>
        <p:spPr>
          <a:xfrm>
            <a:off x="228600" y="1710283"/>
            <a:ext cx="8686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will find this material to be an essential part of their business education. </a:t>
            </a:r>
          </a:p>
          <a:p>
            <a:pPr algn="just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course is designed to introduce students to the three basic ideas underpinning finance: the time value of money; risk and return and value creation.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96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C050-DEF6-4562-8109-9A9AD7CEC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0">
                <a:effectLst/>
              </a:rPr>
              <a:t>COURSE LEARNING OUTCOMES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EFCDB9-E9C0-4B38-9F7B-8B5E4D48C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65200-4116-4359-A6DC-AF902313B8AC}" type="datetime1">
              <a:rPr lang="en-US" smtClean="0"/>
              <a:t>10/8/2020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44921-4A50-41F4-9FB3-DBBA4740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B02030 – Chapter 0: Introduction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EEC6A-2DD3-4BF2-9210-3722406F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3" name="Rectangle 2"/>
          <p:cNvSpPr/>
          <p:nvPr/>
        </p:nvSpPr>
        <p:spPr>
          <a:xfrm>
            <a:off x="269269" y="1905000"/>
            <a:ext cx="8305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can be able to explain deeply the concepts and analytical techniques in the financial management.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are possible to know how to use the analytical techniques to calculate financial ratios.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should be able to apply the financial ratios for decision making in corporations …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have skills to analysis financial ratio of the firm.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Students comply with the principles, ethics in the task and scientific research.</a:t>
            </a:r>
          </a:p>
        </p:txBody>
      </p:sp>
    </p:spTree>
    <p:extLst>
      <p:ext uri="{BB962C8B-B14F-4D97-AF65-F5344CB8AC3E}">
        <p14:creationId xmlns:p14="http://schemas.microsoft.com/office/powerpoint/2010/main" val="240294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COURSE CONTENT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53847"/>
              </p:ext>
            </p:extLst>
          </p:nvPr>
        </p:nvGraphicFramePr>
        <p:xfrm>
          <a:off x="628650" y="1290637"/>
          <a:ext cx="8058150" cy="495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61330-9BDC-4639-BDDA-852BC04F08C1}" type="datetime1">
              <a:rPr lang="en-US" smtClean="0"/>
              <a:pPr>
                <a:defRPr/>
              </a:pPr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314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2227C0-009F-46F7-99F9-5BFCE64D3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6E2227C0-009F-46F7-99F9-5BFCE64D3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0E94E3-7E7C-4CF6-82E4-283E5C5911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B30E94E3-7E7C-4CF6-82E4-283E5C5911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0861B41-165B-45CB-9487-DFAB95024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B0861B41-165B-45CB-9487-DFAB95024F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BBFFBA8-F611-4D0D-B492-E8E07FB407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3BBFFBA8-F611-4D0D-B492-E8E07FB407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D8F464-E286-4295-8632-76D3DB19E8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dgm id="{83D8F464-E286-4295-8632-76D3DB19E8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64D9ABB-DEA7-4949-96CF-D82663E319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764D9ABB-DEA7-4949-96CF-D82663E319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23C4507-3959-4E7A-979E-8DFC101A1A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A23C4507-3959-4E7A-979E-8DFC101A1A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F7F036F-B291-47AF-A0A4-6FDE2A713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3F7F036F-B291-47AF-A0A4-6FDE2A713F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016B1C-59F9-4B14-8AD5-D713E1374C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dgm id="{43016B1C-59F9-4B14-8AD5-D713E1374C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1CD5D4-FC64-4369-9A56-F76A8A53C4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>
                                            <p:graphicEl>
                                              <a:dgm id="{4F1CD5D4-FC64-4369-9A56-F76A8A53C4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COURSE CONTENT</a:t>
            </a:r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527764"/>
              </p:ext>
            </p:extLst>
          </p:nvPr>
        </p:nvGraphicFramePr>
        <p:xfrm>
          <a:off x="628650" y="1447800"/>
          <a:ext cx="7886700" cy="47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4CA0B6-1A10-4280-B414-6F04FB76B0F3}" type="datetime1">
              <a:rPr lang="en-US" smtClean="0"/>
              <a:pPr>
                <a:defRPr/>
              </a:pPr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B02030 – Chapter 0: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E2AF8-98B3-4F82-8546-A338581F245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06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E2227C0-009F-46F7-99F9-5BFCE64D3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6E2227C0-009F-46F7-99F9-5BFCE64D3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0A48789-8116-4C9F-B0A4-7C7C62D752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dgm id="{20A48789-8116-4C9F-B0A4-7C7C62D752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B2872B4-FDE3-4EA7-A32C-000EE7637E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dgm id="{EB2872B4-FDE3-4EA7-A32C-000EE7637E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0933DDE-58C4-4ADA-991B-1CA289A8E7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dgm id="{C0933DDE-58C4-4ADA-991B-1CA289A8E7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24C8D7-F775-4D08-A4C2-EC2D43DCC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>
                                            <p:graphicEl>
                                              <a:dgm id="{7B24C8D7-F775-4D08-A4C2-EC2D43DCC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0874524-C946-4E41-8B4B-F8FCA85219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graphicEl>
                                              <a:dgm id="{D0874524-C946-4E41-8B4B-F8FCA85219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B996F96-D616-4DE7-B45A-B1D8C86286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0B996F96-D616-4DE7-B45A-B1D8C86286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EC9CA86-B147-444C-B8B4-E6394931A6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dgm id="{CEC9CA86-B147-444C-B8B4-E6394931A6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4171</TotalTime>
  <Words>802</Words>
  <Application>Microsoft Office PowerPoint</Application>
  <PresentationFormat>On-screen Show (4:3)</PresentationFormat>
  <Paragraphs>150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Custom Design</vt:lpstr>
      <vt:lpstr>BUSINESS FINANCE  CHAPTER 0 INTRODUCTION</vt:lpstr>
      <vt:lpstr>ACKNOWLEDGEMENT</vt:lpstr>
      <vt:lpstr>POLICIES FOR STUDENTS</vt:lpstr>
      <vt:lpstr>COURSE INTRODUCTION</vt:lpstr>
      <vt:lpstr>REQUIREMENTS</vt:lpstr>
      <vt:lpstr>COURSE OBJECTIVES</vt:lpstr>
      <vt:lpstr>COURSE LEARNING OUTCOMES</vt:lpstr>
      <vt:lpstr>COURSE CONTENT</vt:lpstr>
      <vt:lpstr>COURSE CONTENT</vt:lpstr>
      <vt:lpstr>COURSE CONTENT</vt:lpstr>
      <vt:lpstr>TEACHING MATERIALS</vt:lpstr>
      <vt:lpstr>TEACHING MATERIALS</vt:lpstr>
      <vt:lpstr>ASSESSMENT SCHEME</vt:lpstr>
      <vt:lpstr>STUDENT’S TASKS</vt:lpstr>
    </vt:vector>
  </TitlesOfParts>
  <Company>©2013 Pearson Education, Inc. All rights reserved.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subject>Why Study Money, Banking, and Financial Markets?</dc:subject>
  <dc:creator>Mishkin</dc:creator>
  <cp:lastModifiedBy>Thy Le</cp:lastModifiedBy>
  <cp:revision>225</cp:revision>
  <cp:lastPrinted>2020-09-30T04:34:07Z</cp:lastPrinted>
  <dcterms:created xsi:type="dcterms:W3CDTF">2011-12-20T15:56:23Z</dcterms:created>
  <dcterms:modified xsi:type="dcterms:W3CDTF">2020-10-08T04:03:57Z</dcterms:modified>
</cp:coreProperties>
</file>